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123825" indent="333375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249238" indent="665163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374650" indent="99695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500063" indent="1328738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8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8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8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8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6FF"/>
    <a:srgbClr val="EDB9FF"/>
    <a:srgbClr val="FFC4FF"/>
    <a:srgbClr val="FFE2F3"/>
    <a:srgbClr val="F9B0FF"/>
    <a:srgbClr val="FFCFC9"/>
    <a:srgbClr val="9C1006"/>
    <a:srgbClr val="005B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521" autoAdjust="0"/>
  </p:normalViewPr>
  <p:slideViewPr>
    <p:cSldViewPr>
      <p:cViewPr varScale="1">
        <p:scale>
          <a:sx n="76" d="100"/>
          <a:sy n="76" d="100"/>
        </p:scale>
        <p:origin x="1530" y="6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MS PGothic" charset="0"/>
              </a:defRPr>
            </a:lvl1pPr>
          </a:lstStyle>
          <a:p>
            <a:pPr>
              <a:defRPr/>
            </a:pPr>
            <a:fld id="{FE963E11-6137-C04E-826F-FADB3A0F27A8}" type="datetime1">
              <a:rPr lang="it-IT"/>
              <a:pPr>
                <a:defRPr/>
              </a:pPr>
              <a:t>29/10/2015</a:t>
            </a:fld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41550" y="685800"/>
            <a:ext cx="23749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MS PGothic" charset="0"/>
              </a:defRPr>
            </a:lvl1pPr>
          </a:lstStyle>
          <a:p>
            <a:pPr>
              <a:defRPr/>
            </a:pPr>
            <a:fld id="{2D4AF94E-A440-A74F-ADE0-21D14BC3556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55421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Calibri" pitchFamily="34" charset="0"/>
        <a:ea typeface="ＭＳ Ｐゴシック" charset="0"/>
        <a:cs typeface="MS PGothic" charset="0"/>
      </a:defRPr>
    </a:lvl1pPr>
    <a:lvl2pPr marL="123825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2pPr>
    <a:lvl3pPr marL="249238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3pPr>
    <a:lvl4pPr marL="374650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4pPr>
    <a:lvl5pPr marL="500063" algn="l" rtl="0" eaLnBrk="0" fontAlgn="base" hangingPunct="0">
      <a:spcBef>
        <a:spcPct val="30000"/>
      </a:spcBef>
      <a:spcAft>
        <a:spcPct val="0"/>
      </a:spcAft>
      <a:defRPr sz="300" kern="1200">
        <a:solidFill>
          <a:schemeClr val="tx1"/>
        </a:solidFill>
        <a:latin typeface="Calibri" pitchFamily="34" charset="0"/>
        <a:ea typeface="MS PGothic" pitchFamily="34" charset="-128"/>
        <a:cs typeface="MS PGothic" charset="0"/>
      </a:defRPr>
    </a:lvl5pPr>
    <a:lvl6pPr marL="626001" algn="l" defTabSz="250400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6pPr>
    <a:lvl7pPr marL="751201" algn="l" defTabSz="250400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7pPr>
    <a:lvl8pPr marL="876401" algn="l" defTabSz="250400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8pPr>
    <a:lvl9pPr marL="1001602" algn="l" defTabSz="250400" rtl="0" eaLnBrk="1" latinLnBrk="0" hangingPunct="1">
      <a:defRPr sz="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it-IT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455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450" y="3077472"/>
            <a:ext cx="5829101" cy="21229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651" y="5613209"/>
            <a:ext cx="4800699" cy="2531916"/>
          </a:xfrm>
        </p:spPr>
        <p:txBody>
          <a:bodyPr/>
          <a:lstStyle>
            <a:lvl1pPr marL="0" indent="0" algn="ctr">
              <a:buNone/>
              <a:defRPr/>
            </a:lvl1pPr>
            <a:lvl2pPr marL="125200" indent="0" algn="ctr">
              <a:buNone/>
              <a:defRPr/>
            </a:lvl2pPr>
            <a:lvl3pPr marL="250400" indent="0" algn="ctr">
              <a:buNone/>
              <a:defRPr/>
            </a:lvl3pPr>
            <a:lvl4pPr marL="375601" indent="0" algn="ctr">
              <a:buNone/>
              <a:defRPr/>
            </a:lvl4pPr>
            <a:lvl5pPr marL="500801" indent="0" algn="ctr">
              <a:buNone/>
              <a:defRPr/>
            </a:lvl5pPr>
            <a:lvl6pPr marL="626001" indent="0" algn="ctr">
              <a:buNone/>
              <a:defRPr/>
            </a:lvl6pPr>
            <a:lvl7pPr marL="751201" indent="0" algn="ctr">
              <a:buNone/>
              <a:defRPr/>
            </a:lvl7pPr>
            <a:lvl8pPr marL="876401" indent="0" algn="ctr">
              <a:buNone/>
              <a:defRPr/>
            </a:lvl8pPr>
            <a:lvl9pPr marL="100160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9D97A-12A4-324D-8286-82298AF7F4C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5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4E2DB-5DB2-2445-8B28-86A404ADAE1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727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4" y="6365618"/>
            <a:ext cx="5829350" cy="1967251"/>
          </a:xfrm>
        </p:spPr>
        <p:txBody>
          <a:bodyPr anchor="t"/>
          <a:lstStyle>
            <a:lvl1pPr algn="l">
              <a:defRPr sz="1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4" y="4198680"/>
            <a:ext cx="5829350" cy="2166938"/>
          </a:xfrm>
        </p:spPr>
        <p:txBody>
          <a:bodyPr anchor="b"/>
          <a:lstStyle>
            <a:lvl1pPr marL="0" indent="0">
              <a:buNone/>
              <a:defRPr sz="500"/>
            </a:lvl1pPr>
            <a:lvl2pPr marL="125200" indent="0">
              <a:buNone/>
              <a:defRPr sz="500"/>
            </a:lvl2pPr>
            <a:lvl3pPr marL="250400" indent="0">
              <a:buNone/>
              <a:defRPr sz="400"/>
            </a:lvl3pPr>
            <a:lvl4pPr marL="375601" indent="0">
              <a:buNone/>
              <a:defRPr sz="400"/>
            </a:lvl4pPr>
            <a:lvl5pPr marL="500801" indent="0">
              <a:buNone/>
              <a:defRPr sz="400"/>
            </a:lvl5pPr>
            <a:lvl6pPr marL="626001" indent="0">
              <a:buNone/>
              <a:defRPr sz="400"/>
            </a:lvl6pPr>
            <a:lvl7pPr marL="751201" indent="0">
              <a:buNone/>
              <a:defRPr sz="400"/>
            </a:lvl7pPr>
            <a:lvl8pPr marL="876401" indent="0">
              <a:buNone/>
              <a:defRPr sz="400"/>
            </a:lvl8pPr>
            <a:lvl9pPr marL="1001602" indent="0">
              <a:buNone/>
              <a:defRPr sz="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130DD-EFE0-924F-941E-0BCD12CFE561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95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050" y="2311688"/>
            <a:ext cx="3074045" cy="6537597"/>
          </a:xfrm>
        </p:spPr>
        <p:txBody>
          <a:bodyPr/>
          <a:lstStyle>
            <a:lvl1pPr>
              <a:defRPr sz="700"/>
            </a:lvl1pPr>
            <a:lvl2pPr>
              <a:defRPr sz="700"/>
            </a:lvl2pPr>
            <a:lvl3pPr>
              <a:defRPr sz="5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40906" y="2311688"/>
            <a:ext cx="3074293" cy="6537597"/>
          </a:xfrm>
        </p:spPr>
        <p:txBody>
          <a:bodyPr/>
          <a:lstStyle>
            <a:lvl1pPr>
              <a:defRPr sz="700"/>
            </a:lvl1pPr>
            <a:lvl2pPr>
              <a:defRPr sz="700"/>
            </a:lvl2pPr>
            <a:lvl3pPr>
              <a:defRPr sz="5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1D957-B840-B74C-9D5F-06BA06F348C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7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01" y="396508"/>
            <a:ext cx="6172399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801" y="2217577"/>
            <a:ext cx="3030141" cy="923911"/>
          </a:xfrm>
        </p:spPr>
        <p:txBody>
          <a:bodyPr anchor="b"/>
          <a:lstStyle>
            <a:lvl1pPr marL="0" indent="0">
              <a:buNone/>
              <a:defRPr sz="700" b="1"/>
            </a:lvl1pPr>
            <a:lvl2pPr marL="125200" indent="0">
              <a:buNone/>
              <a:defRPr sz="500" b="1"/>
            </a:lvl2pPr>
            <a:lvl3pPr marL="250400" indent="0">
              <a:buNone/>
              <a:defRPr sz="500" b="1"/>
            </a:lvl3pPr>
            <a:lvl4pPr marL="375601" indent="0">
              <a:buNone/>
              <a:defRPr sz="400" b="1"/>
            </a:lvl4pPr>
            <a:lvl5pPr marL="500801" indent="0">
              <a:buNone/>
              <a:defRPr sz="400" b="1"/>
            </a:lvl5pPr>
            <a:lvl6pPr marL="626001" indent="0">
              <a:buNone/>
              <a:defRPr sz="400" b="1"/>
            </a:lvl6pPr>
            <a:lvl7pPr marL="751201" indent="0">
              <a:buNone/>
              <a:defRPr sz="400" b="1"/>
            </a:lvl7pPr>
            <a:lvl8pPr marL="876401" indent="0">
              <a:buNone/>
              <a:defRPr sz="400" b="1"/>
            </a:lvl8pPr>
            <a:lvl9pPr marL="1001602" indent="0">
              <a:buNone/>
              <a:defRPr sz="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801" y="3141487"/>
            <a:ext cx="3030141" cy="5707320"/>
          </a:xfrm>
        </p:spPr>
        <p:txBody>
          <a:bodyPr/>
          <a:lstStyle>
            <a:lvl1pPr>
              <a:defRPr sz="700"/>
            </a:lvl1pPr>
            <a:lvl2pPr>
              <a:defRPr sz="5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819" y="2217577"/>
            <a:ext cx="3031381" cy="923911"/>
          </a:xfrm>
        </p:spPr>
        <p:txBody>
          <a:bodyPr anchor="b"/>
          <a:lstStyle>
            <a:lvl1pPr marL="0" indent="0">
              <a:buNone/>
              <a:defRPr sz="700" b="1"/>
            </a:lvl1pPr>
            <a:lvl2pPr marL="125200" indent="0">
              <a:buNone/>
              <a:defRPr sz="500" b="1"/>
            </a:lvl2pPr>
            <a:lvl3pPr marL="250400" indent="0">
              <a:buNone/>
              <a:defRPr sz="500" b="1"/>
            </a:lvl3pPr>
            <a:lvl4pPr marL="375601" indent="0">
              <a:buNone/>
              <a:defRPr sz="400" b="1"/>
            </a:lvl4pPr>
            <a:lvl5pPr marL="500801" indent="0">
              <a:buNone/>
              <a:defRPr sz="400" b="1"/>
            </a:lvl5pPr>
            <a:lvl6pPr marL="626001" indent="0">
              <a:buNone/>
              <a:defRPr sz="400" b="1"/>
            </a:lvl6pPr>
            <a:lvl7pPr marL="751201" indent="0">
              <a:buNone/>
              <a:defRPr sz="400" b="1"/>
            </a:lvl7pPr>
            <a:lvl8pPr marL="876401" indent="0">
              <a:buNone/>
              <a:defRPr sz="400" b="1"/>
            </a:lvl8pPr>
            <a:lvl9pPr marL="1001602" indent="0">
              <a:buNone/>
              <a:defRPr sz="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819" y="3141487"/>
            <a:ext cx="3031381" cy="5707320"/>
          </a:xfrm>
        </p:spPr>
        <p:txBody>
          <a:bodyPr/>
          <a:lstStyle>
            <a:lvl1pPr>
              <a:defRPr sz="700"/>
            </a:lvl1pPr>
            <a:lvl2pPr>
              <a:defRPr sz="5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940FA-20B9-D444-AA67-510898F62B9B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1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39F14-8C7D-984B-8EF9-AE0033EFF13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91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2EA3D-DE07-6943-B192-BD273174ED1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25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01" y="394597"/>
            <a:ext cx="2256234" cy="1678230"/>
          </a:xfrm>
        </p:spPr>
        <p:txBody>
          <a:bodyPr anchor="b"/>
          <a:lstStyle>
            <a:lvl1pPr algn="l">
              <a:defRPr sz="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386" y="394596"/>
            <a:ext cx="3833813" cy="8454210"/>
          </a:xfrm>
        </p:spPr>
        <p:txBody>
          <a:bodyPr/>
          <a:lstStyle>
            <a:lvl1pPr>
              <a:defRPr sz="900"/>
            </a:lvl1pPr>
            <a:lvl2pPr>
              <a:defRPr sz="700"/>
            </a:lvl2pPr>
            <a:lvl3pPr>
              <a:defRPr sz="700"/>
            </a:lvl3pPr>
            <a:lvl4pPr>
              <a:defRPr sz="500"/>
            </a:lvl4pPr>
            <a:lvl5pPr>
              <a:defRPr sz="5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801" y="2072827"/>
            <a:ext cx="2256234" cy="6775979"/>
          </a:xfrm>
        </p:spPr>
        <p:txBody>
          <a:bodyPr/>
          <a:lstStyle>
            <a:lvl1pPr marL="0" indent="0">
              <a:buNone/>
              <a:defRPr sz="400"/>
            </a:lvl1pPr>
            <a:lvl2pPr marL="125200" indent="0">
              <a:buNone/>
              <a:defRPr sz="300"/>
            </a:lvl2pPr>
            <a:lvl3pPr marL="250400" indent="0">
              <a:buNone/>
              <a:defRPr sz="300"/>
            </a:lvl3pPr>
            <a:lvl4pPr marL="375601" indent="0">
              <a:buNone/>
              <a:defRPr sz="200"/>
            </a:lvl4pPr>
            <a:lvl5pPr marL="500801" indent="0">
              <a:buNone/>
              <a:defRPr sz="200"/>
            </a:lvl5pPr>
            <a:lvl6pPr marL="626001" indent="0">
              <a:buNone/>
              <a:defRPr sz="200"/>
            </a:lvl6pPr>
            <a:lvl7pPr marL="751201" indent="0">
              <a:buNone/>
              <a:defRPr sz="200"/>
            </a:lvl7pPr>
            <a:lvl8pPr marL="876401" indent="0">
              <a:buNone/>
              <a:defRPr sz="200"/>
            </a:lvl8pPr>
            <a:lvl9pPr marL="1001602" indent="0">
              <a:buNone/>
              <a:defRPr sz="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F642B-ED9F-6544-9884-9923D836F68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2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167" y="6934105"/>
            <a:ext cx="4114849" cy="818812"/>
          </a:xfrm>
        </p:spPr>
        <p:txBody>
          <a:bodyPr anchor="b"/>
          <a:lstStyle>
            <a:lvl1pPr algn="l">
              <a:defRPr sz="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167" y="885215"/>
            <a:ext cx="4114849" cy="5943314"/>
          </a:xfrm>
        </p:spPr>
        <p:txBody>
          <a:bodyPr/>
          <a:lstStyle>
            <a:lvl1pPr marL="0" indent="0">
              <a:buNone/>
              <a:defRPr sz="900"/>
            </a:lvl1pPr>
            <a:lvl2pPr marL="125200" indent="0">
              <a:buNone/>
              <a:defRPr sz="700"/>
            </a:lvl2pPr>
            <a:lvl3pPr marL="250400" indent="0">
              <a:buNone/>
              <a:defRPr sz="700"/>
            </a:lvl3pPr>
            <a:lvl4pPr marL="375601" indent="0">
              <a:buNone/>
              <a:defRPr sz="500"/>
            </a:lvl4pPr>
            <a:lvl5pPr marL="500801" indent="0">
              <a:buNone/>
              <a:defRPr sz="500"/>
            </a:lvl5pPr>
            <a:lvl6pPr marL="626001" indent="0">
              <a:buNone/>
              <a:defRPr sz="500"/>
            </a:lvl6pPr>
            <a:lvl7pPr marL="751201" indent="0">
              <a:buNone/>
              <a:defRPr sz="500"/>
            </a:lvl7pPr>
            <a:lvl8pPr marL="876401" indent="0">
              <a:buNone/>
              <a:defRPr sz="500"/>
            </a:lvl8pPr>
            <a:lvl9pPr marL="1001602" indent="0">
              <a:buNone/>
              <a:defRPr sz="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167" y="7752917"/>
            <a:ext cx="4114849" cy="1162292"/>
          </a:xfrm>
        </p:spPr>
        <p:txBody>
          <a:bodyPr/>
          <a:lstStyle>
            <a:lvl1pPr marL="0" indent="0">
              <a:buNone/>
              <a:defRPr sz="400"/>
            </a:lvl1pPr>
            <a:lvl2pPr marL="125200" indent="0">
              <a:buNone/>
              <a:defRPr sz="300"/>
            </a:lvl2pPr>
            <a:lvl3pPr marL="250400" indent="0">
              <a:buNone/>
              <a:defRPr sz="300"/>
            </a:lvl3pPr>
            <a:lvl4pPr marL="375601" indent="0">
              <a:buNone/>
              <a:defRPr sz="200"/>
            </a:lvl4pPr>
            <a:lvl5pPr marL="500801" indent="0">
              <a:buNone/>
              <a:defRPr sz="200"/>
            </a:lvl5pPr>
            <a:lvl6pPr marL="626001" indent="0">
              <a:buNone/>
              <a:defRPr sz="200"/>
            </a:lvl6pPr>
            <a:lvl7pPr marL="751201" indent="0">
              <a:buNone/>
              <a:defRPr sz="200"/>
            </a:lvl7pPr>
            <a:lvl8pPr marL="876401" indent="0">
              <a:buNone/>
              <a:defRPr sz="200"/>
            </a:lvl8pPr>
            <a:lvl9pPr marL="1001602" indent="0">
              <a:buNone/>
              <a:defRPr sz="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3C29F-D0A6-024C-9F0A-59393D1A529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21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C07E6-76EB-3F41-8821-1F651910B67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753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348" y="396986"/>
            <a:ext cx="1542851" cy="84522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049" y="396986"/>
            <a:ext cx="4605486" cy="845229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0C7F1-C309-DA45-B2EA-275B04005CC6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1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28775" tIns="64387" rIns="128775" bIns="643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28775" tIns="64387" rIns="128775" bIns="643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1763"/>
            <a:ext cx="1600200" cy="6873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8775" tIns="64387" rIns="128775" bIns="64387" numCol="1" anchor="t" anchorCtr="0" compatLnSpc="1">
            <a:prstTxWarp prst="textNoShape">
              <a:avLst/>
            </a:prstTxWarp>
          </a:bodyPr>
          <a:lstStyle>
            <a:lvl1pPr>
              <a:defRPr sz="1900">
                <a:latin typeface="Arial" charset="0"/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1763"/>
            <a:ext cx="2171700" cy="6873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8775" tIns="64387" rIns="128775" bIns="64387" numCol="1" anchor="t" anchorCtr="0" compatLnSpc="1">
            <a:prstTxWarp prst="textNoShape">
              <a:avLst/>
            </a:prstTxWarp>
          </a:bodyPr>
          <a:lstStyle>
            <a:lvl1pPr algn="ctr">
              <a:defRPr sz="1900">
                <a:latin typeface="Arial" charset="0"/>
                <a:ea typeface="ＭＳ Ｐゴシック" pitchFamily="-106" charset="-128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1763"/>
            <a:ext cx="1600200" cy="6873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8775" tIns="64387" rIns="128775" bIns="64387" numCol="1" anchor="t" anchorCtr="0" compatLnSpc="1">
            <a:prstTxWarp prst="textNoShape">
              <a:avLst/>
            </a:prstTxWarp>
          </a:bodyPr>
          <a:lstStyle>
            <a:lvl1pPr algn="r">
              <a:defRPr sz="1900">
                <a:cs typeface="MS PGothic" charset="0"/>
              </a:defRPr>
            </a:lvl1pPr>
          </a:lstStyle>
          <a:p>
            <a:pPr>
              <a:defRPr/>
            </a:pPr>
            <a:fld id="{2D09B29E-CBD9-D146-8E47-F60F56DF168F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74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ＭＳ Ｐゴシック" charset="0"/>
          <a:cs typeface="MS PGothic" charset="0"/>
        </a:defRPr>
      </a:lvl1pPr>
      <a:lvl2pPr algn="ctr" defTabSz="12874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  <a:ea typeface="ＭＳ Ｐゴシック" charset="0"/>
          <a:cs typeface="MS PGothic" charset="0"/>
        </a:defRPr>
      </a:lvl2pPr>
      <a:lvl3pPr algn="ctr" defTabSz="12874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  <a:ea typeface="ＭＳ Ｐゴシック" charset="0"/>
          <a:cs typeface="MS PGothic" charset="0"/>
        </a:defRPr>
      </a:lvl3pPr>
      <a:lvl4pPr algn="ctr" defTabSz="12874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  <a:ea typeface="ＭＳ Ｐゴシック" charset="0"/>
          <a:cs typeface="MS PGothic" charset="0"/>
        </a:defRPr>
      </a:lvl4pPr>
      <a:lvl5pPr algn="ctr" defTabSz="1287463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  <a:ea typeface="ＭＳ Ｐゴシック" charset="0"/>
          <a:cs typeface="MS PGothic" charset="0"/>
        </a:defRPr>
      </a:lvl5pPr>
      <a:lvl6pPr marL="125200" algn="ctr" defTabSz="1288084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6pPr>
      <a:lvl7pPr marL="250400" algn="ctr" defTabSz="1288084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7pPr>
      <a:lvl8pPr marL="375601" algn="ctr" defTabSz="1288084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8pPr>
      <a:lvl9pPr marL="500801" algn="ctr" defTabSz="1288084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9pPr>
    </p:titleStyle>
    <p:bodyStyle>
      <a:lvl1pPr marL="482600" indent="-482600" algn="l" defTabSz="1287463" rtl="0" eaLnBrk="0" fontAlgn="base" hangingPunct="0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1046163" indent="-401638" algn="l" defTabSz="1287463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609725" indent="-320675" algn="l" defTabSz="128746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2252663" indent="-320675" algn="l" defTabSz="1287463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897188" indent="-320675" algn="l" defTabSz="1287463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3022628" indent="-321695" algn="l" defTabSz="1288084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3147829" indent="-321695" algn="l" defTabSz="1288084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3273029" indent="-321695" algn="l" defTabSz="1288084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3398229" indent="-321695" algn="l" defTabSz="1288084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25040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1pPr>
      <a:lvl2pPr marL="125200" algn="l" defTabSz="25040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2pPr>
      <a:lvl3pPr marL="250400" algn="l" defTabSz="25040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375601" algn="l" defTabSz="25040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4pPr>
      <a:lvl5pPr marL="500801" algn="l" defTabSz="25040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5pPr>
      <a:lvl6pPr marL="626001" algn="l" defTabSz="25040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6pPr>
      <a:lvl7pPr marL="751201" algn="l" defTabSz="25040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7pPr>
      <a:lvl8pPr marL="876401" algn="l" defTabSz="25040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8pPr>
      <a:lvl9pPr marL="1001602" algn="l" defTabSz="25040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ttangolo 12"/>
          <p:cNvSpPr>
            <a:spLocks noChangeArrowheads="1"/>
          </p:cNvSpPr>
          <p:nvPr/>
        </p:nvSpPr>
        <p:spPr bwMode="auto">
          <a:xfrm>
            <a:off x="0" y="0"/>
            <a:ext cx="6858000" cy="914400"/>
          </a:xfrm>
          <a:prstGeom prst="rect">
            <a:avLst/>
          </a:prstGeom>
          <a:solidFill>
            <a:srgbClr val="9C100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703763"/>
            <a:endParaRPr lang="en-GB" sz="3000"/>
          </a:p>
        </p:txBody>
      </p:sp>
      <p:sp>
        <p:nvSpPr>
          <p:cNvPr id="14338" name="Rettangolo 14"/>
          <p:cNvSpPr>
            <a:spLocks noChangeArrowheads="1"/>
          </p:cNvSpPr>
          <p:nvPr/>
        </p:nvSpPr>
        <p:spPr bwMode="auto">
          <a:xfrm>
            <a:off x="2362200" y="0"/>
            <a:ext cx="2057400" cy="91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4703763"/>
            <a:endParaRPr lang="en-GB" sz="3000"/>
          </a:p>
        </p:txBody>
      </p:sp>
      <p:pic>
        <p:nvPicPr>
          <p:cNvPr id="14339" name="Immagin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2225"/>
            <a:ext cx="199866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ttangolo arrotondato 15"/>
          <p:cNvSpPr>
            <a:spLocks noChangeArrowheads="1"/>
          </p:cNvSpPr>
          <p:nvPr/>
        </p:nvSpPr>
        <p:spPr bwMode="auto">
          <a:xfrm>
            <a:off x="0" y="9372600"/>
            <a:ext cx="2286000" cy="76200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040" tIns="12520" rIns="25040" bIns="12520"/>
          <a:lstStyle/>
          <a:p>
            <a:pPr algn="ctr">
              <a:lnSpc>
                <a:spcPct val="150000"/>
              </a:lnSpc>
            </a:pPr>
            <a:endParaRPr lang="en-GB" sz="1300" b="1" i="1">
              <a:solidFill>
                <a:srgbClr val="9C1006"/>
              </a:solidFill>
            </a:endParaRPr>
          </a:p>
        </p:txBody>
      </p:sp>
      <p:sp>
        <p:nvSpPr>
          <p:cNvPr id="14341" name="Rettangolo arrotondato 15"/>
          <p:cNvSpPr>
            <a:spLocks noChangeArrowheads="1"/>
          </p:cNvSpPr>
          <p:nvPr/>
        </p:nvSpPr>
        <p:spPr bwMode="auto">
          <a:xfrm>
            <a:off x="4572000" y="9372600"/>
            <a:ext cx="2286000" cy="76200"/>
          </a:xfrm>
          <a:prstGeom prst="roundRect">
            <a:avLst>
              <a:gd name="adj" fmla="val 16667"/>
            </a:avLst>
          </a:prstGeom>
          <a:solidFill>
            <a:srgbClr val="8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040" tIns="12520" rIns="25040" bIns="12520"/>
          <a:lstStyle/>
          <a:p>
            <a:pPr algn="ctr">
              <a:lnSpc>
                <a:spcPct val="150000"/>
              </a:lnSpc>
            </a:pPr>
            <a:endParaRPr lang="en-GB" sz="1300" b="1" i="1">
              <a:solidFill>
                <a:srgbClr val="9C1006"/>
              </a:solidFill>
            </a:endParaRPr>
          </a:p>
        </p:txBody>
      </p:sp>
      <p:pic>
        <p:nvPicPr>
          <p:cNvPr id="2" name="Immagine 1" descr="Ponti_Firenze.jpg"/>
          <p:cNvPicPr>
            <a:picLocks noChangeAspect="1"/>
          </p:cNvPicPr>
          <p:nvPr/>
        </p:nvPicPr>
        <p:blipFill>
          <a:blip r:embed="rId4" cstate="email">
            <a:alphaModFix amt="36000"/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362200"/>
            <a:ext cx="6858001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343" name="Rettangolo arrotondato 15"/>
          <p:cNvSpPr>
            <a:spLocks noChangeArrowheads="1"/>
          </p:cNvSpPr>
          <p:nvPr/>
        </p:nvSpPr>
        <p:spPr bwMode="auto">
          <a:xfrm>
            <a:off x="0" y="914400"/>
            <a:ext cx="6858000" cy="3810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635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040" tIns="12520" rIns="25040" bIns="12520" anchor="ctr"/>
          <a:lstStyle/>
          <a:p>
            <a:pPr algn="ctr"/>
            <a:r>
              <a:rPr lang="en-GB" sz="1300" b="1" dirty="0" smtClean="0">
                <a:solidFill>
                  <a:srgbClr val="9C1006"/>
                </a:solidFill>
              </a:rPr>
              <a:t>1</a:t>
            </a:r>
            <a:r>
              <a:rPr lang="en-GB" sz="1300" b="1" baseline="30000" dirty="0" smtClean="0">
                <a:solidFill>
                  <a:srgbClr val="9C1006"/>
                </a:solidFill>
              </a:rPr>
              <a:t>st</a:t>
            </a:r>
            <a:r>
              <a:rPr lang="en-GB" sz="1300" b="1" dirty="0" smtClean="0">
                <a:solidFill>
                  <a:srgbClr val="9C1006"/>
                </a:solidFill>
              </a:rPr>
              <a:t> ONE</a:t>
            </a:r>
            <a:r>
              <a:rPr lang="en-GB" sz="1300" b="1" dirty="0">
                <a:solidFill>
                  <a:srgbClr val="9C1006"/>
                </a:solidFill>
              </a:rPr>
              <a:t>-DAY INTERNATIONAL CONFERENCE </a:t>
            </a:r>
          </a:p>
        </p:txBody>
      </p:sp>
      <p:sp>
        <p:nvSpPr>
          <p:cNvPr id="14344" name="Rettangolo arrotondato 15"/>
          <p:cNvSpPr>
            <a:spLocks noChangeArrowheads="1"/>
          </p:cNvSpPr>
          <p:nvPr/>
        </p:nvSpPr>
        <p:spPr bwMode="auto">
          <a:xfrm>
            <a:off x="609600" y="1295400"/>
            <a:ext cx="5715000" cy="22860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9C100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25040" tIns="12520" rIns="25040" bIns="12520" anchor="ctr"/>
          <a:lstStyle/>
          <a:p>
            <a:pPr algn="ctr"/>
            <a:r>
              <a:rPr lang="en-GB" sz="1300" b="1" dirty="0" smtClean="0"/>
              <a:t>COUNSELING: FROM APPLICATION TO RESEARCH</a:t>
            </a:r>
            <a:endParaRPr lang="en-GB" sz="1300" b="1" i="1" dirty="0"/>
          </a:p>
        </p:txBody>
      </p:sp>
      <p:sp>
        <p:nvSpPr>
          <p:cNvPr id="16" name="Rettangolo arrotondato 15"/>
          <p:cNvSpPr>
            <a:spLocks noChangeArrowheads="1"/>
          </p:cNvSpPr>
          <p:nvPr/>
        </p:nvSpPr>
        <p:spPr bwMode="auto">
          <a:xfrm>
            <a:off x="0" y="1600200"/>
            <a:ext cx="6858000" cy="4572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635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25040" tIns="12520" rIns="25040" bIns="12520" anchor="ctr"/>
          <a:lstStyle/>
          <a:p>
            <a:pPr algn="ctr">
              <a:defRPr/>
            </a:pPr>
            <a:r>
              <a:rPr lang="en-GB" sz="1200" b="1" dirty="0" smtClean="0">
                <a:solidFill>
                  <a:srgbClr val="9C1006"/>
                </a:solidFill>
              </a:rPr>
              <a:t>Department of Education and Psychology, University of Florence </a:t>
            </a:r>
          </a:p>
          <a:p>
            <a:pPr algn="ctr">
              <a:defRPr/>
            </a:pPr>
            <a:r>
              <a:rPr lang="en-GB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collaboration with </a:t>
            </a:r>
            <a:r>
              <a:rPr lang="en-GB" sz="1200" b="1" dirty="0" smtClean="0">
                <a:solidFill>
                  <a:srgbClr val="9C1006"/>
                </a:solidFill>
              </a:rPr>
              <a:t>University of Bologna and University of Chieti-Pescara</a:t>
            </a:r>
            <a:endParaRPr lang="en-GB" sz="1200" b="1" dirty="0">
              <a:solidFill>
                <a:srgbClr val="9C1006"/>
              </a:solidFill>
            </a:endParaRPr>
          </a:p>
        </p:txBody>
      </p:sp>
      <p:sp>
        <p:nvSpPr>
          <p:cNvPr id="17" name="Rectangle 29"/>
          <p:cNvSpPr>
            <a:spLocks noChangeArrowheads="1"/>
          </p:cNvSpPr>
          <p:nvPr/>
        </p:nvSpPr>
        <p:spPr bwMode="auto">
          <a:xfrm>
            <a:off x="0" y="2011518"/>
            <a:ext cx="6858000" cy="579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040" tIns="12520" rIns="25040" bIns="12520">
            <a:spAutoFit/>
          </a:bodyPr>
          <a:lstStyle/>
          <a:p>
            <a:pPr algn="ctr" defTabSz="1287463">
              <a:defRPr/>
            </a:pPr>
            <a:endParaRPr lang="en-GB" sz="9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 defTabSz="1287463">
              <a:defRPr/>
            </a:pPr>
            <a:r>
              <a:rPr lang="en-GB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November 27, </a:t>
            </a:r>
            <a:r>
              <a:rPr lang="en-GB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2015 (9.00 – 18.00)</a:t>
            </a:r>
          </a:p>
          <a:p>
            <a:pPr algn="ctr" defTabSz="1287463">
              <a:defRPr/>
            </a:pPr>
            <a:r>
              <a:rPr lang="en-GB" sz="9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Aula</a:t>
            </a:r>
            <a:r>
              <a:rPr lang="en-GB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GB" sz="9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Rettorato</a:t>
            </a:r>
            <a:r>
              <a:rPr lang="en-GB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GB" sz="9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P.zza</a:t>
            </a:r>
            <a:r>
              <a:rPr lang="en-GB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San Marco 4 </a:t>
            </a:r>
            <a:r>
              <a:rPr lang="en-GB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University of Florence</a:t>
            </a:r>
          </a:p>
          <a:p>
            <a:pPr algn="ctr" defTabSz="1287463">
              <a:defRPr/>
            </a:pPr>
            <a:endParaRPr lang="en-GB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381000" y="2971800"/>
            <a:ext cx="6246813" cy="3048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5B8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____________________________________   </a:t>
            </a:r>
            <a:r>
              <a:rPr kumimoji="0" lang="en-GB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     </a:t>
            </a: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Name   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			  Surname    </a:t>
            </a:r>
            <a:endParaRPr lang="en-GB" sz="1000" b="1" dirty="0">
              <a:ea typeface="ÇlÇr ñæí©" charset="0"/>
            </a:endParaRPr>
          </a:p>
          <a:p>
            <a:pPr lvl="0"/>
            <a:r>
              <a:rPr lang="en-GB" sz="1000" dirty="0">
                <a:ea typeface="ÇlÇr ñæí©" charset="0"/>
              </a:rPr>
              <a:t>____________________________________        _____________________________________</a:t>
            </a:r>
          </a:p>
          <a:p>
            <a:pPr lvl="0"/>
            <a:r>
              <a:rPr lang="en-GB" sz="1000" b="1" dirty="0" smtClean="0">
                <a:ea typeface="ÇlÇr ñæí©" charset="0"/>
              </a:rPr>
              <a:t>Department</a:t>
            </a:r>
            <a:r>
              <a:rPr lang="en-GB" sz="1000" b="1" dirty="0">
                <a:ea typeface="ÇlÇr ñæí©" charset="0"/>
              </a:rPr>
              <a:t>			  </a:t>
            </a:r>
            <a:r>
              <a:rPr lang="en-GB" sz="1000" b="1" dirty="0" smtClean="0">
                <a:ea typeface="ÇlÇr ñæí©" charset="0"/>
              </a:rPr>
              <a:t>University</a:t>
            </a:r>
            <a:endParaRPr kumimoji="0" lang="en-GB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ÇlÇr ñæí©" charset="0"/>
            </a:endParaRPr>
          </a:p>
          <a:p>
            <a:pPr lvl="0"/>
            <a:r>
              <a:rPr lang="en-GB" sz="1000" dirty="0">
                <a:ea typeface="ÇlÇr ñæí©" charset="0"/>
              </a:rPr>
              <a:t>____________________________________        _____________________________________</a:t>
            </a:r>
          </a:p>
          <a:p>
            <a:pPr lvl="0"/>
            <a:r>
              <a:rPr lang="en-GB" sz="1000" b="1" dirty="0" smtClean="0">
                <a:ea typeface="ÇlÇr ñæí©" charset="0"/>
              </a:rPr>
              <a:t>or Company</a:t>
            </a:r>
            <a:r>
              <a:rPr lang="en-GB" sz="1000" b="1" dirty="0">
                <a:ea typeface="ÇlÇr ñæí©" charset="0"/>
              </a:rPr>
              <a:t>		</a:t>
            </a:r>
            <a:r>
              <a:rPr lang="en-GB" sz="1000" b="1" dirty="0" smtClean="0">
                <a:ea typeface="ÇlÇr ñæí©" charset="0"/>
              </a:rPr>
              <a:t>  	  Address of Department/Company</a:t>
            </a:r>
            <a:r>
              <a:rPr lang="en-GB" sz="1000" b="1" dirty="0">
                <a:ea typeface="ÇlÇr ñæí©" charset="0"/>
              </a:rPr>
              <a:t>	</a:t>
            </a:r>
            <a:endParaRPr kumimoji="0" lang="en-GB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_____________________________________      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Date of birth </a:t>
            </a: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(2)</a:t>
            </a:r>
            <a:r>
              <a:rPr kumimoji="0" lang="en-GB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   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		  State</a:t>
            </a:r>
            <a:r>
              <a:rPr kumimoji="0" lang="en-GB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/Country and City of birth </a:t>
            </a: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(2)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_____________________________________      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Address/street name, nr., City    </a:t>
            </a:r>
            <a:r>
              <a:rPr lang="en-GB" sz="1000" b="1" dirty="0">
                <a:ea typeface="ÇlÇr ñæí©" charset="0"/>
              </a:rPr>
              <a:t>	</a:t>
            </a:r>
            <a:r>
              <a:rPr lang="en-GB" sz="1000" b="1" dirty="0" smtClean="0">
                <a:ea typeface="ÇlÇr ñæí©" charset="0"/>
              </a:rPr>
              <a:t> 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State</a:t>
            </a:r>
            <a:r>
              <a:rPr kumimoji="0" lang="en-GB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/Country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_____________________________________      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Postal/Zip code                  </a:t>
            </a:r>
            <a:r>
              <a:rPr kumimoji="0" lang="fr-FR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		  Fiscal </a:t>
            </a:r>
            <a:r>
              <a:rPr kumimoji="0" 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Code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(1)</a:t>
            </a:r>
            <a:endParaRPr kumimoji="0" lang="fr-FR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ÇlÇr ñæí©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_____________________________________      _____________________________________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E-mail   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			  Telephone </a:t>
            </a:r>
            <a:r>
              <a:rPr kumimoji="0" lang="en-GB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ÇlÇr ñæí©" charset="0"/>
              </a:rPr>
              <a:t>number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ÇlÇr ñæí©" charset="0"/>
            </a:endParaRP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(1) 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mandatory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 </a:t>
            </a:r>
            <a:r>
              <a:rPr kumimoji="0" 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only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 for </a:t>
            </a:r>
            <a:r>
              <a:rPr kumimoji="0" 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persons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 </a:t>
            </a:r>
            <a:r>
              <a:rPr kumimoji="0" 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resident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 in 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Italy</a:t>
            </a:r>
            <a:endParaRPr lang="fr-FR" dirty="0">
              <a:ea typeface="Calibri" charset="0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</a:pPr>
            <a:endParaRPr kumimoji="0" 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Calibri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dirty="0" smtClean="0">
                <a:ea typeface="Calibri" charset="0"/>
              </a:rPr>
              <a:t>(2) </a:t>
            </a:r>
            <a:r>
              <a:rPr kumimoji="0" lang="fr-FR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mandatory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 </a:t>
            </a:r>
            <a:r>
              <a:rPr kumimoji="0" 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only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 for </a:t>
            </a:r>
            <a:r>
              <a:rPr kumimoji="0" 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persons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 </a:t>
            </a:r>
            <a:r>
              <a:rPr kumimoji="0" lang="fr-F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not </a:t>
            </a:r>
            <a:r>
              <a:rPr kumimoji="0" 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resident</a:t>
            </a:r>
            <a:r>
              <a:rPr kumimoji="0" 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 in </a:t>
            </a:r>
            <a:r>
              <a:rPr kumimoji="0" lang="fr-F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Calibri" charset="0"/>
              </a:rPr>
              <a:t>Italy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76200" y="9372600"/>
            <a:ext cx="6858000" cy="44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5040" tIns="12520" rIns="25040" bIns="12520">
            <a:spAutoFit/>
          </a:bodyPr>
          <a:lstStyle/>
          <a:p>
            <a:pPr algn="ctr" defTabSz="1287463">
              <a:defRPr/>
            </a:pPr>
            <a:endParaRPr lang="en-GB" sz="9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 defTabSz="1287463">
              <a:defRPr/>
            </a:pPr>
            <a:r>
              <a:rPr lang="en-GB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register</a:t>
            </a:r>
            <a:r>
              <a:rPr lang="en-GB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send the filled form and the receipt of the </a:t>
            </a:r>
            <a:r>
              <a:rPr lang="en-GB" sz="9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bank transfer </a:t>
            </a:r>
            <a:r>
              <a:rPr lang="en-GB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</a:t>
            </a:r>
          </a:p>
          <a:p>
            <a:pPr algn="ctr" defTabSz="1287463">
              <a:defRPr/>
            </a:pPr>
            <a:r>
              <a:rPr lang="en-GB" sz="9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Annamaria</a:t>
            </a:r>
            <a:r>
              <a:rPr lang="en-GB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 Fabio (University of Florence, Italy</a:t>
            </a:r>
            <a:r>
              <a:rPr lang="en-GB" sz="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 Email</a:t>
            </a:r>
            <a:r>
              <a:rPr lang="en-GB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</a:t>
            </a:r>
            <a:r>
              <a:rPr lang="en-GB" sz="9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adifabio@psico.unifi.it</a:t>
            </a:r>
            <a:r>
              <a:rPr lang="en-GB" sz="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381000" y="6096000"/>
            <a:ext cx="6246813" cy="3048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>
            <a:solidFill>
              <a:srgbClr val="005B8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1000" b="1" dirty="0"/>
              <a:t>The access to the conference activities is subjected to the payment of </a:t>
            </a:r>
            <a:r>
              <a:rPr lang="en-US" sz="1000" b="1" dirty="0" smtClean="0"/>
              <a:t>fees: 40 euro.</a:t>
            </a:r>
          </a:p>
          <a:p>
            <a:pPr lvl="0" algn="ctr"/>
            <a:r>
              <a:rPr lang="en-US" sz="1000" dirty="0" smtClean="0"/>
              <a:t>Interested students are not required to pay.</a:t>
            </a:r>
          </a:p>
          <a:p>
            <a:endParaRPr lang="en-US" sz="1000" b="1" dirty="0"/>
          </a:p>
          <a:p>
            <a:r>
              <a:rPr lang="en-US" sz="1000" b="1" dirty="0" smtClean="0"/>
              <a:t>Bank </a:t>
            </a:r>
            <a:r>
              <a:rPr lang="en-US" sz="1000" b="1" dirty="0"/>
              <a:t>account for the registration fees of the conference </a:t>
            </a:r>
            <a:endParaRPr lang="it-IT" sz="1000" dirty="0"/>
          </a:p>
          <a:p>
            <a:r>
              <a:rPr lang="it-IT" sz="1000" dirty="0"/>
              <a:t>(</a:t>
            </a:r>
            <a:r>
              <a:rPr lang="en-US" sz="1000" dirty="0" err="1" smtClean="0"/>
              <a:t>Edizioni</a:t>
            </a:r>
            <a:r>
              <a:rPr lang="en-US" sz="1000" dirty="0" smtClean="0"/>
              <a:t> </a:t>
            </a:r>
            <a:r>
              <a:rPr lang="en-US" sz="1000" dirty="0"/>
              <a:t>Centro </a:t>
            </a:r>
            <a:r>
              <a:rPr lang="en-US" sz="1000" dirty="0" err="1"/>
              <a:t>Studi</a:t>
            </a:r>
            <a:r>
              <a:rPr lang="en-US" sz="1000" dirty="0"/>
              <a:t> Erickson </a:t>
            </a:r>
            <a:r>
              <a:rPr lang="en-US" sz="1000" dirty="0" err="1" smtClean="0"/>
              <a:t>S.p.A</a:t>
            </a:r>
            <a:r>
              <a:rPr lang="en-US" sz="1000" dirty="0" smtClean="0"/>
              <a:t>., Via </a:t>
            </a:r>
            <a:r>
              <a:rPr lang="en-US" sz="1000" dirty="0"/>
              <a:t>del </a:t>
            </a:r>
            <a:r>
              <a:rPr lang="en-US" sz="1000" dirty="0" err="1"/>
              <a:t>Pioppeto</a:t>
            </a:r>
            <a:r>
              <a:rPr lang="en-US" sz="1000" dirty="0"/>
              <a:t> </a:t>
            </a:r>
            <a:r>
              <a:rPr lang="en-US" sz="1000" dirty="0" smtClean="0"/>
              <a:t>24 - 38121 Trento)</a:t>
            </a:r>
            <a:endParaRPr lang="it-IT" sz="1000" dirty="0"/>
          </a:p>
          <a:p>
            <a:endParaRPr lang="en-US" sz="1000" dirty="0" smtClean="0"/>
          </a:p>
          <a:p>
            <a:r>
              <a:rPr lang="en-US" sz="1000" dirty="0" err="1" smtClean="0"/>
              <a:t>Edizioni</a:t>
            </a:r>
            <a:r>
              <a:rPr lang="en-US" sz="1000" dirty="0" smtClean="0"/>
              <a:t> </a:t>
            </a:r>
            <a:r>
              <a:rPr lang="en-US" sz="1000" dirty="0"/>
              <a:t>Centro </a:t>
            </a:r>
            <a:r>
              <a:rPr lang="en-US" sz="1000" dirty="0" err="1"/>
              <a:t>Studi</a:t>
            </a:r>
            <a:r>
              <a:rPr lang="en-US" sz="1000" dirty="0"/>
              <a:t> Erickson </a:t>
            </a:r>
            <a:r>
              <a:rPr lang="en-US" sz="1000" dirty="0" err="1"/>
              <a:t>S.p.A</a:t>
            </a:r>
            <a:r>
              <a:rPr lang="en-US" sz="1000" dirty="0" smtClean="0"/>
              <a:t>.</a:t>
            </a:r>
            <a:endParaRPr lang="it-IT" sz="1000" dirty="0"/>
          </a:p>
          <a:p>
            <a:r>
              <a:rPr lang="pt-BR" sz="1000" dirty="0"/>
              <a:t>SPARKASSE CASSA DI </a:t>
            </a:r>
            <a:r>
              <a:rPr lang="pt-BR" sz="1000" dirty="0" smtClean="0"/>
              <a:t>RISPARMIO</a:t>
            </a:r>
            <a:endParaRPr lang="it-IT" sz="1000" dirty="0" smtClean="0"/>
          </a:p>
          <a:p>
            <a:r>
              <a:rPr lang="en-US" sz="1000" dirty="0" smtClean="0"/>
              <a:t>IBAN</a:t>
            </a:r>
            <a:r>
              <a:rPr lang="en-US" sz="1000" dirty="0"/>
              <a:t>: </a:t>
            </a:r>
            <a:r>
              <a:rPr lang="pt-BR" sz="1000" dirty="0"/>
              <a:t>IT 67 A060 4501 8010 0000 0134 100.</a:t>
            </a:r>
            <a:endParaRPr lang="it-IT" sz="1000" dirty="0"/>
          </a:p>
          <a:p>
            <a:r>
              <a:rPr lang="en-US" sz="1000" dirty="0"/>
              <a:t> </a:t>
            </a:r>
            <a:endParaRPr lang="it-IT" sz="1000" dirty="0"/>
          </a:p>
          <a:p>
            <a:r>
              <a:rPr lang="en-US" sz="1000" b="1" dirty="0"/>
              <a:t>Object to be declared together with the bank deposit:</a:t>
            </a:r>
            <a:endParaRPr lang="it-IT" sz="1000" dirty="0"/>
          </a:p>
          <a:p>
            <a:r>
              <a:rPr lang="en-US" sz="1000" b="1" dirty="0"/>
              <a:t> </a:t>
            </a:r>
            <a:endParaRPr lang="it-IT" sz="1000" dirty="0"/>
          </a:p>
          <a:p>
            <a:r>
              <a:rPr lang="it-IT" sz="1000" dirty="0" err="1" smtClean="0"/>
              <a:t>One-Day</a:t>
            </a:r>
            <a:r>
              <a:rPr lang="it-IT" sz="1000" dirty="0" smtClean="0"/>
              <a:t> International Conference “Counseling: from </a:t>
            </a:r>
            <a:r>
              <a:rPr lang="it-IT" sz="1000" dirty="0" err="1" smtClean="0"/>
              <a:t>application</a:t>
            </a:r>
            <a:r>
              <a:rPr lang="it-IT" sz="1000" dirty="0" smtClean="0"/>
              <a:t> to </a:t>
            </a:r>
            <a:r>
              <a:rPr lang="it-IT" sz="1000" dirty="0" err="1" smtClean="0"/>
              <a:t>research</a:t>
            </a:r>
            <a:r>
              <a:rPr lang="it-IT" sz="1000" dirty="0" smtClean="0"/>
              <a:t>”, </a:t>
            </a:r>
            <a:r>
              <a:rPr lang="it-IT" sz="1000" dirty="0" err="1" smtClean="0"/>
              <a:t>University</a:t>
            </a:r>
            <a:r>
              <a:rPr lang="it-IT" sz="1000" dirty="0" smtClean="0"/>
              <a:t> of Florence, </a:t>
            </a:r>
            <a:r>
              <a:rPr lang="it-IT" sz="1000" dirty="0" err="1" smtClean="0"/>
              <a:t>November</a:t>
            </a:r>
            <a:r>
              <a:rPr lang="it-IT" sz="1000" dirty="0" smtClean="0"/>
              <a:t> 27, 2015</a:t>
            </a:r>
          </a:p>
          <a:p>
            <a:r>
              <a:rPr lang="en-GB" sz="1000" dirty="0" smtClean="0"/>
              <a:t>REGISTRATION </a:t>
            </a:r>
            <a:r>
              <a:rPr lang="en-GB" sz="1000" dirty="0"/>
              <a:t>FEE OF (name) </a:t>
            </a:r>
            <a:r>
              <a:rPr lang="en-GB" sz="1000" dirty="0" smtClean="0"/>
              <a:t>… </a:t>
            </a:r>
            <a:r>
              <a:rPr lang="en-GB" sz="1000" dirty="0"/>
              <a:t>, (surname) </a:t>
            </a:r>
            <a:r>
              <a:rPr lang="en-GB" sz="1000" dirty="0" smtClean="0"/>
              <a:t>….…</a:t>
            </a:r>
            <a:r>
              <a:rPr lang="en-GB" sz="1000" dirty="0"/>
              <a:t>... or </a:t>
            </a:r>
            <a:r>
              <a:rPr lang="en-GB" sz="1000" dirty="0" smtClean="0"/>
              <a:t>(Department/Company </a:t>
            </a:r>
            <a:r>
              <a:rPr lang="en-GB" sz="1000" dirty="0"/>
              <a:t>name) .....</a:t>
            </a:r>
            <a:r>
              <a:rPr lang="en-GB" sz="1000" dirty="0" smtClean="0"/>
              <a:t>..…</a:t>
            </a:r>
          </a:p>
          <a:p>
            <a:r>
              <a:rPr lang="en-US" sz="1000" dirty="0" smtClean="0"/>
              <a:t>FISCAL </a:t>
            </a:r>
            <a:r>
              <a:rPr lang="en-US" sz="1000" dirty="0"/>
              <a:t>CODE or VAT nr </a:t>
            </a:r>
            <a:r>
              <a:rPr lang="en-US" sz="1000" dirty="0" smtClean="0"/>
              <a:t>……. </a:t>
            </a:r>
            <a:endParaRPr lang="en-US" sz="10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1688</TotalTime>
  <Words>151</Words>
  <Application>Microsoft Office PowerPoint</Application>
  <PresentationFormat>A4 (21x29,7 cm)</PresentationFormat>
  <Paragraphs>43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ＭＳ Ｐゴシック</vt:lpstr>
      <vt:lpstr>ＭＳ Ｐゴシック</vt:lpstr>
      <vt:lpstr>Arial</vt:lpstr>
      <vt:lpstr>Calibri</vt:lpstr>
      <vt:lpstr>ÇlÇr ñæí©</vt:lpstr>
      <vt:lpstr>Default Design</vt:lpstr>
      <vt:lpstr>Presentazione standard di PowerPoint</vt:lpstr>
    </vt:vector>
  </TitlesOfParts>
  <Company>Graphicsland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pc_massimo</cp:lastModifiedBy>
  <cp:revision>312</cp:revision>
  <dcterms:created xsi:type="dcterms:W3CDTF">2012-04-07T13:38:14Z</dcterms:created>
  <dcterms:modified xsi:type="dcterms:W3CDTF">2015-10-29T13:30:16Z</dcterms:modified>
  <cp:category>scientific poster PowerPoint</cp:category>
</cp:coreProperties>
</file>