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83" r:id="rId2"/>
    <p:sldId id="259" r:id="rId3"/>
    <p:sldId id="257" r:id="rId4"/>
    <p:sldId id="296" r:id="rId5"/>
    <p:sldId id="297" r:id="rId6"/>
    <p:sldId id="260" r:id="rId7"/>
    <p:sldId id="293" r:id="rId8"/>
    <p:sldId id="294" r:id="rId9"/>
    <p:sldId id="295" r:id="rId10"/>
    <p:sldId id="333" r:id="rId11"/>
    <p:sldId id="304" r:id="rId12"/>
    <p:sldId id="305" r:id="rId13"/>
    <p:sldId id="306" r:id="rId14"/>
    <p:sldId id="307" r:id="rId15"/>
    <p:sldId id="308" r:id="rId16"/>
    <p:sldId id="311" r:id="rId17"/>
    <p:sldId id="312" r:id="rId18"/>
    <p:sldId id="313" r:id="rId19"/>
    <p:sldId id="314" r:id="rId20"/>
    <p:sldId id="315" r:id="rId21"/>
    <p:sldId id="298" r:id="rId22"/>
    <p:sldId id="310" r:id="rId23"/>
    <p:sldId id="299" r:id="rId24"/>
    <p:sldId id="309" r:id="rId25"/>
    <p:sldId id="316" r:id="rId26"/>
    <p:sldId id="317" r:id="rId27"/>
    <p:sldId id="318" r:id="rId28"/>
    <p:sldId id="319" r:id="rId29"/>
    <p:sldId id="326" r:id="rId30"/>
    <p:sldId id="320" r:id="rId31"/>
    <p:sldId id="321" r:id="rId32"/>
    <p:sldId id="325" r:id="rId33"/>
    <p:sldId id="328" r:id="rId34"/>
    <p:sldId id="329" r:id="rId35"/>
    <p:sldId id="330" r:id="rId36"/>
    <p:sldId id="331" r:id="rId37"/>
    <p:sldId id="332" r:id="rId38"/>
  </p:sldIdLst>
  <p:sldSz cx="12192000" cy="6858000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1806" userDrawn="1">
          <p15:clr>
            <a:srgbClr val="A4A3A4"/>
          </p15:clr>
        </p15:guide>
        <p15:guide id="3" orient="horz" pos="1098" userDrawn="1">
          <p15:clr>
            <a:srgbClr val="A4A3A4"/>
          </p15:clr>
        </p15:guide>
        <p15:guide id="4" orient="horz" pos="386" userDrawn="1">
          <p15:clr>
            <a:srgbClr val="A4A3A4"/>
          </p15:clr>
        </p15:guide>
        <p15:guide id="5" orient="horz" pos="2516" userDrawn="1">
          <p15:clr>
            <a:srgbClr val="A4A3A4"/>
          </p15:clr>
        </p15:guide>
        <p15:guide id="6" orient="horz" pos="3225" userDrawn="1">
          <p15:clr>
            <a:srgbClr val="A4A3A4"/>
          </p15:clr>
        </p15:guide>
        <p15:guide id="7" orient="horz" pos="3935" userDrawn="1">
          <p15:clr>
            <a:srgbClr val="A4A3A4"/>
          </p15:clr>
        </p15:guide>
        <p15:guide id="8" pos="2643" userDrawn="1">
          <p15:clr>
            <a:srgbClr val="A4A3A4"/>
          </p15:clr>
        </p15:guide>
        <p15:guide id="9" pos="1446" userDrawn="1">
          <p15:clr>
            <a:srgbClr val="A4A3A4"/>
          </p15:clr>
        </p15:guide>
        <p15:guide id="10" pos="249" userDrawn="1">
          <p15:clr>
            <a:srgbClr val="A4A3A4"/>
          </p15:clr>
        </p15:guide>
        <p15:guide id="11" pos="5037" userDrawn="1">
          <p15:clr>
            <a:srgbClr val="A4A3A4"/>
          </p15:clr>
        </p15:guide>
        <p15:guide id="12" pos="6234" userDrawn="1">
          <p15:clr>
            <a:srgbClr val="A4A3A4"/>
          </p15:clr>
        </p15:guide>
        <p15:guide id="13" pos="743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5"/>
    <a:srgbClr val="A6A7AA"/>
    <a:srgbClr val="7A7B7E"/>
    <a:srgbClr val="7E4197"/>
    <a:srgbClr val="FAB17A"/>
    <a:srgbClr val="0CACEF"/>
    <a:srgbClr val="8BC541"/>
    <a:srgbClr val="EC0A8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8" autoAdjust="0"/>
    <p:restoredTop sz="86451" autoAdjust="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>
        <p:guide pos="3840"/>
        <p:guide orient="horz" pos="1806"/>
        <p:guide orient="horz" pos="1098"/>
        <p:guide orient="horz" pos="386"/>
        <p:guide orient="horz" pos="2516"/>
        <p:guide orient="horz" pos="3225"/>
        <p:guide orient="horz" pos="3935"/>
        <p:guide pos="2643"/>
        <p:guide pos="1446"/>
        <p:guide pos="249"/>
        <p:guide pos="5037"/>
        <p:guide pos="6234"/>
        <p:guide pos="7430"/>
      </p:guideLst>
    </p:cSldViewPr>
  </p:slideViewPr>
  <p:outlineViewPr>
    <p:cViewPr>
      <p:scale>
        <a:sx n="33" d="100"/>
        <a:sy n="33" d="100"/>
      </p:scale>
      <p:origin x="0" y="-1074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370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7CB6B-C5F8-4637-8E12-F0A6BC58457F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536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046DB-C0BB-4101-9EAD-7568519787A5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2095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63684-98EF-4DD2-A901-CBEABF3169CF}" type="datetimeFigureOut">
              <a:rPr lang="en-GB" smtClean="0"/>
              <a:pPr/>
              <a:t>09/10/2015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84835"/>
            <a:ext cx="544957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2"/>
            <a:ext cx="2951851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FFA74-7C61-457B-A590-78B130BBCB18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6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43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4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26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876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876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850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64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8269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177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172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13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88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637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950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711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FFA74-7C61-457B-A590-78B130BBCB18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48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24075" y="1906881"/>
            <a:ext cx="7943850" cy="2400657"/>
          </a:xfrm>
        </p:spPr>
        <p:txBody>
          <a:bodyPr wrap="square" anchor="ctr">
            <a:noAutofit/>
          </a:bodyPr>
          <a:lstStyle>
            <a:lvl1pPr algn="ctr">
              <a:lnSpc>
                <a:spcPct val="65000"/>
              </a:lnSpc>
              <a:defRPr sz="1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95762" y="4823791"/>
            <a:ext cx="3800476" cy="637895"/>
          </a:xfrm>
        </p:spPr>
        <p:txBody>
          <a:bodyPr wrap="none" tIns="36000" anchor="t">
            <a:noAutofit/>
          </a:bodyPr>
          <a:lstStyle>
            <a:lvl1pPr algn="ctr">
              <a:defRPr sz="16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lnSpc>
                <a:spcPct val="80000"/>
              </a:lnSpc>
            </a:pPr>
            <a:fld id="{58628B92-6C55-401F-BAA8-0C878E8240F3}" type="datetime1">
              <a:rPr lang="en-GB" smtClean="0"/>
              <a:pPr>
                <a:lnSpc>
                  <a:spcPct val="80000"/>
                </a:lnSpc>
              </a:pPr>
              <a:t>09/10/2015</a:t>
            </a:fld>
            <a:endParaRPr lang="en-GB" dirty="0"/>
          </a:p>
        </p:txBody>
      </p:sp>
      <p:sp>
        <p:nvSpPr>
          <p:cNvPr id="11" name="Freeform 5"/>
          <p:cNvSpPr>
            <a:spLocks/>
          </p:cNvSpPr>
          <p:nvPr userDrawn="1"/>
        </p:nvSpPr>
        <p:spPr bwMode="black">
          <a:xfrm>
            <a:off x="395288" y="5713250"/>
            <a:ext cx="307226" cy="550877"/>
          </a:xfrm>
          <a:custGeom>
            <a:avLst/>
            <a:gdLst>
              <a:gd name="T0" fmla="*/ 111 w 111"/>
              <a:gd name="T1" fmla="*/ 195 h 198"/>
              <a:gd name="T2" fmla="*/ 107 w 111"/>
              <a:gd name="T3" fmla="*/ 195 h 198"/>
              <a:gd name="T4" fmla="*/ 58 w 111"/>
              <a:gd name="T5" fmla="*/ 121 h 198"/>
              <a:gd name="T6" fmla="*/ 58 w 111"/>
              <a:gd name="T7" fmla="*/ 41 h 198"/>
              <a:gd name="T8" fmla="*/ 87 w 111"/>
              <a:gd name="T9" fmla="*/ 3 h 198"/>
              <a:gd name="T10" fmla="*/ 87 w 111"/>
              <a:gd name="T11" fmla="*/ 0 h 198"/>
              <a:gd name="T12" fmla="*/ 0 w 111"/>
              <a:gd name="T13" fmla="*/ 0 h 198"/>
              <a:gd name="T14" fmla="*/ 0 w 111"/>
              <a:gd name="T15" fmla="*/ 3 h 198"/>
              <a:gd name="T16" fmla="*/ 21 w 111"/>
              <a:gd name="T17" fmla="*/ 33 h 198"/>
              <a:gd name="T18" fmla="*/ 21 w 111"/>
              <a:gd name="T19" fmla="*/ 112 h 198"/>
              <a:gd name="T20" fmla="*/ 101 w 111"/>
              <a:gd name="T21" fmla="*/ 198 h 198"/>
              <a:gd name="T22" fmla="*/ 103 w 111"/>
              <a:gd name="T23" fmla="*/ 198 h 198"/>
              <a:gd name="T24" fmla="*/ 111 w 111"/>
              <a:gd name="T25" fmla="*/ 198 h 198"/>
              <a:gd name="T26" fmla="*/ 111 w 111"/>
              <a:gd name="T27" fmla="*/ 19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1" h="198">
                <a:moveTo>
                  <a:pt x="111" y="195"/>
                </a:moveTo>
                <a:cubicBezTo>
                  <a:pt x="108" y="195"/>
                  <a:pt x="110" y="195"/>
                  <a:pt x="107" y="195"/>
                </a:cubicBezTo>
                <a:cubicBezTo>
                  <a:pt x="79" y="195"/>
                  <a:pt x="58" y="175"/>
                  <a:pt x="58" y="12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13"/>
                  <a:pt x="70" y="3"/>
                  <a:pt x="87" y="3"/>
                </a:cubicBezTo>
                <a:cubicBezTo>
                  <a:pt x="87" y="0"/>
                  <a:pt x="87" y="0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15" y="3"/>
                  <a:pt x="21" y="16"/>
                  <a:pt x="21" y="33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1" y="171"/>
                  <a:pt x="49" y="198"/>
                  <a:pt x="101" y="198"/>
                </a:cubicBezTo>
                <a:cubicBezTo>
                  <a:pt x="103" y="198"/>
                  <a:pt x="103" y="198"/>
                  <a:pt x="103" y="198"/>
                </a:cubicBezTo>
                <a:cubicBezTo>
                  <a:pt x="111" y="198"/>
                  <a:pt x="111" y="198"/>
                  <a:pt x="111" y="198"/>
                </a:cubicBezTo>
                <a:lnTo>
                  <a:pt x="111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6"/>
          <p:cNvSpPr>
            <a:spLocks/>
          </p:cNvSpPr>
          <p:nvPr userDrawn="1"/>
        </p:nvSpPr>
        <p:spPr bwMode="black">
          <a:xfrm>
            <a:off x="1084569" y="5891501"/>
            <a:ext cx="212929" cy="211408"/>
          </a:xfrm>
          <a:custGeom>
            <a:avLst/>
            <a:gdLst>
              <a:gd name="T0" fmla="*/ 37 w 77"/>
              <a:gd name="T1" fmla="*/ 76 h 76"/>
              <a:gd name="T2" fmla="*/ 0 w 77"/>
              <a:gd name="T3" fmla="*/ 39 h 76"/>
              <a:gd name="T4" fmla="*/ 0 w 77"/>
              <a:gd name="T5" fmla="*/ 36 h 76"/>
              <a:gd name="T6" fmla="*/ 37 w 77"/>
              <a:gd name="T7" fmla="*/ 0 h 76"/>
              <a:gd name="T8" fmla="*/ 40 w 77"/>
              <a:gd name="T9" fmla="*/ 0 h 76"/>
              <a:gd name="T10" fmla="*/ 77 w 77"/>
              <a:gd name="T11" fmla="*/ 36 h 76"/>
              <a:gd name="T12" fmla="*/ 77 w 77"/>
              <a:gd name="T13" fmla="*/ 39 h 76"/>
              <a:gd name="T14" fmla="*/ 40 w 77"/>
              <a:gd name="T15" fmla="*/ 76 h 76"/>
              <a:gd name="T16" fmla="*/ 37 w 77"/>
              <a:gd name="T17" fmla="*/ 7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" h="76">
                <a:moveTo>
                  <a:pt x="37" y="76"/>
                </a:moveTo>
                <a:cubicBezTo>
                  <a:pt x="37" y="46"/>
                  <a:pt x="30" y="39"/>
                  <a:pt x="0" y="39"/>
                </a:cubicBezTo>
                <a:cubicBezTo>
                  <a:pt x="0" y="36"/>
                  <a:pt x="0" y="36"/>
                  <a:pt x="0" y="36"/>
                </a:cubicBezTo>
                <a:cubicBezTo>
                  <a:pt x="30" y="36"/>
                  <a:pt x="37" y="29"/>
                  <a:pt x="37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29"/>
                  <a:pt x="47" y="36"/>
                  <a:pt x="77" y="36"/>
                </a:cubicBezTo>
                <a:cubicBezTo>
                  <a:pt x="77" y="39"/>
                  <a:pt x="77" y="39"/>
                  <a:pt x="77" y="39"/>
                </a:cubicBezTo>
                <a:cubicBezTo>
                  <a:pt x="47" y="39"/>
                  <a:pt x="40" y="46"/>
                  <a:pt x="40" y="76"/>
                </a:cubicBezTo>
                <a:cubicBezTo>
                  <a:pt x="37" y="76"/>
                  <a:pt x="37" y="76"/>
                  <a:pt x="37" y="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7"/>
          <p:cNvSpPr>
            <a:spLocks/>
          </p:cNvSpPr>
          <p:nvPr userDrawn="1"/>
        </p:nvSpPr>
        <p:spPr bwMode="black">
          <a:xfrm>
            <a:off x="741145" y="5713250"/>
            <a:ext cx="454146" cy="550877"/>
          </a:xfrm>
          <a:custGeom>
            <a:avLst/>
            <a:gdLst>
              <a:gd name="T0" fmla="*/ 0 w 164"/>
              <a:gd name="T1" fmla="*/ 195 h 198"/>
              <a:gd name="T2" fmla="*/ 39 w 164"/>
              <a:gd name="T3" fmla="*/ 151 h 198"/>
              <a:gd name="T4" fmla="*/ 39 w 164"/>
              <a:gd name="T5" fmla="*/ 151 h 198"/>
              <a:gd name="T6" fmla="*/ 39 w 164"/>
              <a:gd name="T7" fmla="*/ 38 h 198"/>
              <a:gd name="T8" fmla="*/ 10 w 164"/>
              <a:gd name="T9" fmla="*/ 3 h 198"/>
              <a:gd name="T10" fmla="*/ 10 w 164"/>
              <a:gd name="T11" fmla="*/ 0 h 198"/>
              <a:gd name="T12" fmla="*/ 164 w 164"/>
              <a:gd name="T13" fmla="*/ 0 h 198"/>
              <a:gd name="T14" fmla="*/ 164 w 164"/>
              <a:gd name="T15" fmla="*/ 41 h 198"/>
              <a:gd name="T16" fmla="*/ 161 w 164"/>
              <a:gd name="T17" fmla="*/ 41 h 198"/>
              <a:gd name="T18" fmla="*/ 116 w 164"/>
              <a:gd name="T19" fmla="*/ 7 h 198"/>
              <a:gd name="T20" fmla="*/ 108 w 164"/>
              <a:gd name="T21" fmla="*/ 7 h 198"/>
              <a:gd name="T22" fmla="*/ 73 w 164"/>
              <a:gd name="T23" fmla="*/ 43 h 198"/>
              <a:gd name="T24" fmla="*/ 73 w 164"/>
              <a:gd name="T25" fmla="*/ 67 h 198"/>
              <a:gd name="T26" fmla="*/ 111 w 164"/>
              <a:gd name="T27" fmla="*/ 100 h 198"/>
              <a:gd name="T28" fmla="*/ 111 w 164"/>
              <a:gd name="T29" fmla="*/ 103 h 198"/>
              <a:gd name="T30" fmla="*/ 73 w 164"/>
              <a:gd name="T31" fmla="*/ 138 h 198"/>
              <a:gd name="T32" fmla="*/ 73 w 164"/>
              <a:gd name="T33" fmla="*/ 148 h 198"/>
              <a:gd name="T34" fmla="*/ 111 w 164"/>
              <a:gd name="T35" fmla="*/ 190 h 198"/>
              <a:gd name="T36" fmla="*/ 161 w 164"/>
              <a:gd name="T37" fmla="*/ 158 h 198"/>
              <a:gd name="T38" fmla="*/ 164 w 164"/>
              <a:gd name="T39" fmla="*/ 158 h 198"/>
              <a:gd name="T40" fmla="*/ 164 w 164"/>
              <a:gd name="T41" fmla="*/ 198 h 198"/>
              <a:gd name="T42" fmla="*/ 0 w 164"/>
              <a:gd name="T43" fmla="*/ 198 h 198"/>
              <a:gd name="T44" fmla="*/ 0 w 164"/>
              <a:gd name="T45" fmla="*/ 195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4" h="198">
                <a:moveTo>
                  <a:pt x="0" y="195"/>
                </a:moveTo>
                <a:cubicBezTo>
                  <a:pt x="27" y="195"/>
                  <a:pt x="39" y="176"/>
                  <a:pt x="39" y="151"/>
                </a:cubicBezTo>
                <a:cubicBezTo>
                  <a:pt x="39" y="120"/>
                  <a:pt x="39" y="151"/>
                  <a:pt x="39" y="151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12"/>
                  <a:pt x="26" y="3"/>
                  <a:pt x="10" y="3"/>
                </a:cubicBezTo>
                <a:cubicBezTo>
                  <a:pt x="10" y="0"/>
                  <a:pt x="10" y="0"/>
                  <a:pt x="10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41"/>
                  <a:pt x="164" y="41"/>
                  <a:pt x="164" y="41"/>
                </a:cubicBezTo>
                <a:cubicBezTo>
                  <a:pt x="161" y="41"/>
                  <a:pt x="161" y="41"/>
                  <a:pt x="161" y="41"/>
                </a:cubicBezTo>
                <a:cubicBezTo>
                  <a:pt x="156" y="17"/>
                  <a:pt x="147" y="7"/>
                  <a:pt x="116" y="7"/>
                </a:cubicBezTo>
                <a:cubicBezTo>
                  <a:pt x="108" y="7"/>
                  <a:pt x="108" y="7"/>
                  <a:pt x="108" y="7"/>
                </a:cubicBezTo>
                <a:cubicBezTo>
                  <a:pt x="79" y="7"/>
                  <a:pt x="73" y="17"/>
                  <a:pt x="73" y="43"/>
                </a:cubicBezTo>
                <a:cubicBezTo>
                  <a:pt x="73" y="67"/>
                  <a:pt x="73" y="67"/>
                  <a:pt x="73" y="67"/>
                </a:cubicBezTo>
                <a:cubicBezTo>
                  <a:pt x="73" y="99"/>
                  <a:pt x="86" y="100"/>
                  <a:pt x="111" y="100"/>
                </a:cubicBezTo>
                <a:cubicBezTo>
                  <a:pt x="111" y="103"/>
                  <a:pt x="111" y="103"/>
                  <a:pt x="111" y="103"/>
                </a:cubicBezTo>
                <a:cubicBezTo>
                  <a:pt x="86" y="103"/>
                  <a:pt x="73" y="106"/>
                  <a:pt x="73" y="13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3" y="187"/>
                  <a:pt x="78" y="190"/>
                  <a:pt x="111" y="190"/>
                </a:cubicBezTo>
                <a:cubicBezTo>
                  <a:pt x="131" y="190"/>
                  <a:pt x="155" y="185"/>
                  <a:pt x="161" y="158"/>
                </a:cubicBezTo>
                <a:cubicBezTo>
                  <a:pt x="164" y="158"/>
                  <a:pt x="164" y="158"/>
                  <a:pt x="164" y="158"/>
                </a:cubicBezTo>
                <a:cubicBezTo>
                  <a:pt x="164" y="198"/>
                  <a:pt x="164" y="198"/>
                  <a:pt x="164" y="198"/>
                </a:cubicBezTo>
                <a:cubicBezTo>
                  <a:pt x="0" y="198"/>
                  <a:pt x="0" y="198"/>
                  <a:pt x="0" y="198"/>
                </a:cubicBezTo>
                <a:lnTo>
                  <a:pt x="0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8"/>
          <p:cNvSpPr>
            <a:spLocks/>
          </p:cNvSpPr>
          <p:nvPr userDrawn="1"/>
        </p:nvSpPr>
        <p:spPr bwMode="black">
          <a:xfrm>
            <a:off x="1292022" y="5702299"/>
            <a:ext cx="345857" cy="561827"/>
          </a:xfrm>
          <a:custGeom>
            <a:avLst/>
            <a:gdLst>
              <a:gd name="T0" fmla="*/ 20 w 125"/>
              <a:gd name="T1" fmla="*/ 199 h 202"/>
              <a:gd name="T2" fmla="*/ 41 w 125"/>
              <a:gd name="T3" fmla="*/ 154 h 202"/>
              <a:gd name="T4" fmla="*/ 0 w 125"/>
              <a:gd name="T5" fmla="*/ 51 h 202"/>
              <a:gd name="T6" fmla="*/ 12 w 125"/>
              <a:gd name="T7" fmla="*/ 0 h 202"/>
              <a:gd name="T8" fmla="*/ 14 w 125"/>
              <a:gd name="T9" fmla="*/ 0 h 202"/>
              <a:gd name="T10" fmla="*/ 85 w 125"/>
              <a:gd name="T11" fmla="*/ 162 h 202"/>
              <a:gd name="T12" fmla="*/ 125 w 125"/>
              <a:gd name="T13" fmla="*/ 199 h 202"/>
              <a:gd name="T14" fmla="*/ 125 w 125"/>
              <a:gd name="T15" fmla="*/ 202 h 202"/>
              <a:gd name="T16" fmla="*/ 20 w 125"/>
              <a:gd name="T17" fmla="*/ 202 h 202"/>
              <a:gd name="T18" fmla="*/ 20 w 125"/>
              <a:gd name="T19" fmla="*/ 199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202">
                <a:moveTo>
                  <a:pt x="20" y="199"/>
                </a:moveTo>
                <a:cubicBezTo>
                  <a:pt x="47" y="199"/>
                  <a:pt x="54" y="181"/>
                  <a:pt x="41" y="154"/>
                </a:cubicBezTo>
                <a:cubicBezTo>
                  <a:pt x="0" y="51"/>
                  <a:pt x="0" y="51"/>
                  <a:pt x="0" y="51"/>
                </a:cubicBezTo>
                <a:cubicBezTo>
                  <a:pt x="12" y="0"/>
                  <a:pt x="12" y="0"/>
                  <a:pt x="1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71" y="135"/>
                  <a:pt x="85" y="162"/>
                </a:cubicBezTo>
                <a:cubicBezTo>
                  <a:pt x="100" y="191"/>
                  <a:pt x="113" y="199"/>
                  <a:pt x="125" y="199"/>
                </a:cubicBezTo>
                <a:cubicBezTo>
                  <a:pt x="125" y="202"/>
                  <a:pt x="125" y="202"/>
                  <a:pt x="125" y="202"/>
                </a:cubicBezTo>
                <a:cubicBezTo>
                  <a:pt x="20" y="202"/>
                  <a:pt x="20" y="202"/>
                  <a:pt x="20" y="202"/>
                </a:cubicBezTo>
                <a:lnTo>
                  <a:pt x="20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9"/>
          <p:cNvSpPr>
            <a:spLocks/>
          </p:cNvSpPr>
          <p:nvPr userDrawn="1"/>
        </p:nvSpPr>
        <p:spPr bwMode="black">
          <a:xfrm>
            <a:off x="450649" y="6336522"/>
            <a:ext cx="63574" cy="86084"/>
          </a:xfrm>
          <a:custGeom>
            <a:avLst/>
            <a:gdLst>
              <a:gd name="T0" fmla="*/ 12 w 23"/>
              <a:gd name="T1" fmla="*/ 31 h 31"/>
              <a:gd name="T2" fmla="*/ 0 w 23"/>
              <a:gd name="T3" fmla="*/ 18 h 31"/>
              <a:gd name="T4" fmla="*/ 0 w 23"/>
              <a:gd name="T5" fmla="*/ 0 h 31"/>
              <a:gd name="T6" fmla="*/ 5 w 23"/>
              <a:gd name="T7" fmla="*/ 0 h 31"/>
              <a:gd name="T8" fmla="*/ 5 w 23"/>
              <a:gd name="T9" fmla="*/ 17 h 31"/>
              <a:gd name="T10" fmla="*/ 12 w 23"/>
              <a:gd name="T11" fmla="*/ 27 h 31"/>
              <a:gd name="T12" fmla="*/ 19 w 23"/>
              <a:gd name="T13" fmla="*/ 18 h 31"/>
              <a:gd name="T14" fmla="*/ 19 w 23"/>
              <a:gd name="T15" fmla="*/ 0 h 31"/>
              <a:gd name="T16" fmla="*/ 23 w 23"/>
              <a:gd name="T17" fmla="*/ 0 h 31"/>
              <a:gd name="T18" fmla="*/ 23 w 23"/>
              <a:gd name="T19" fmla="*/ 17 h 31"/>
              <a:gd name="T20" fmla="*/ 12 w 23"/>
              <a:gd name="T21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" h="31">
                <a:moveTo>
                  <a:pt x="12" y="31"/>
                </a:moveTo>
                <a:cubicBezTo>
                  <a:pt x="5" y="31"/>
                  <a:pt x="0" y="26"/>
                  <a:pt x="0" y="1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24"/>
                  <a:pt x="8" y="27"/>
                  <a:pt x="12" y="27"/>
                </a:cubicBezTo>
                <a:cubicBezTo>
                  <a:pt x="16" y="27"/>
                  <a:pt x="19" y="24"/>
                  <a:pt x="19" y="18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23" y="17"/>
                  <a:pt x="23" y="17"/>
                  <a:pt x="23" y="17"/>
                </a:cubicBezTo>
                <a:cubicBezTo>
                  <a:pt x="23" y="26"/>
                  <a:pt x="19" y="31"/>
                  <a:pt x="12" y="3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Freeform 10"/>
          <p:cNvSpPr>
            <a:spLocks/>
          </p:cNvSpPr>
          <p:nvPr userDrawn="1"/>
        </p:nvSpPr>
        <p:spPr bwMode="black">
          <a:xfrm>
            <a:off x="528216" y="6355990"/>
            <a:ext cx="49886" cy="66616"/>
          </a:xfrm>
          <a:custGeom>
            <a:avLst/>
            <a:gdLst>
              <a:gd name="T0" fmla="*/ 18 w 18"/>
              <a:gd name="T1" fmla="*/ 24 h 24"/>
              <a:gd name="T2" fmla="*/ 14 w 18"/>
              <a:gd name="T3" fmla="*/ 24 h 24"/>
              <a:gd name="T4" fmla="*/ 14 w 18"/>
              <a:gd name="T5" fmla="*/ 10 h 24"/>
              <a:gd name="T6" fmla="*/ 9 w 18"/>
              <a:gd name="T7" fmla="*/ 4 h 24"/>
              <a:gd name="T8" fmla="*/ 4 w 18"/>
              <a:gd name="T9" fmla="*/ 10 h 24"/>
              <a:gd name="T10" fmla="*/ 4 w 18"/>
              <a:gd name="T11" fmla="*/ 24 h 24"/>
              <a:gd name="T12" fmla="*/ 0 w 18"/>
              <a:gd name="T13" fmla="*/ 24 h 24"/>
              <a:gd name="T14" fmla="*/ 0 w 18"/>
              <a:gd name="T15" fmla="*/ 0 h 24"/>
              <a:gd name="T16" fmla="*/ 4 w 18"/>
              <a:gd name="T17" fmla="*/ 0 h 24"/>
              <a:gd name="T18" fmla="*/ 4 w 18"/>
              <a:gd name="T19" fmla="*/ 4 h 24"/>
              <a:gd name="T20" fmla="*/ 10 w 18"/>
              <a:gd name="T21" fmla="*/ 0 h 24"/>
              <a:gd name="T22" fmla="*/ 18 w 18"/>
              <a:gd name="T23" fmla="*/ 9 h 24"/>
              <a:gd name="T24" fmla="*/ 18 w 18"/>
              <a:gd name="T2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" h="24">
                <a:moveTo>
                  <a:pt x="18" y="24"/>
                </a:moveTo>
                <a:cubicBezTo>
                  <a:pt x="14" y="24"/>
                  <a:pt x="14" y="24"/>
                  <a:pt x="14" y="24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6"/>
                  <a:pt x="12" y="4"/>
                  <a:pt x="9" y="4"/>
                </a:cubicBezTo>
                <a:cubicBezTo>
                  <a:pt x="6" y="4"/>
                  <a:pt x="4" y="7"/>
                  <a:pt x="4" y="10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4"/>
                  <a:pt x="4" y="4"/>
                  <a:pt x="4" y="4"/>
                </a:cubicBezTo>
                <a:cubicBezTo>
                  <a:pt x="5" y="1"/>
                  <a:pt x="7" y="0"/>
                  <a:pt x="10" y="0"/>
                </a:cubicBezTo>
                <a:cubicBezTo>
                  <a:pt x="15" y="0"/>
                  <a:pt x="18" y="4"/>
                  <a:pt x="18" y="9"/>
                </a:cubicBezTo>
                <a:lnTo>
                  <a:pt x="18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Freeform 11"/>
          <p:cNvSpPr>
            <a:spLocks noEditPoints="1"/>
          </p:cNvSpPr>
          <p:nvPr userDrawn="1"/>
        </p:nvSpPr>
        <p:spPr bwMode="black">
          <a:xfrm>
            <a:off x="591791" y="6336522"/>
            <a:ext cx="13992" cy="86084"/>
          </a:xfrm>
          <a:custGeom>
            <a:avLst/>
            <a:gdLst>
              <a:gd name="T0" fmla="*/ 46 w 46"/>
              <a:gd name="T1" fmla="*/ 45 h 283"/>
              <a:gd name="T2" fmla="*/ 0 w 46"/>
              <a:gd name="T3" fmla="*/ 45 h 283"/>
              <a:gd name="T4" fmla="*/ 0 w 46"/>
              <a:gd name="T5" fmla="*/ 0 h 283"/>
              <a:gd name="T6" fmla="*/ 46 w 46"/>
              <a:gd name="T7" fmla="*/ 0 h 283"/>
              <a:gd name="T8" fmla="*/ 46 w 46"/>
              <a:gd name="T9" fmla="*/ 45 h 283"/>
              <a:gd name="T10" fmla="*/ 46 w 46"/>
              <a:gd name="T11" fmla="*/ 283 h 283"/>
              <a:gd name="T12" fmla="*/ 0 w 46"/>
              <a:gd name="T13" fmla="*/ 283 h 283"/>
              <a:gd name="T14" fmla="*/ 0 w 46"/>
              <a:gd name="T15" fmla="*/ 64 h 283"/>
              <a:gd name="T16" fmla="*/ 46 w 46"/>
              <a:gd name="T17" fmla="*/ 64 h 283"/>
              <a:gd name="T18" fmla="*/ 46 w 46"/>
              <a:gd name="T19" fmla="*/ 28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" h="283">
                <a:moveTo>
                  <a:pt x="46" y="45"/>
                </a:moveTo>
                <a:lnTo>
                  <a:pt x="0" y="45"/>
                </a:lnTo>
                <a:lnTo>
                  <a:pt x="0" y="0"/>
                </a:lnTo>
                <a:lnTo>
                  <a:pt x="46" y="0"/>
                </a:lnTo>
                <a:lnTo>
                  <a:pt x="46" y="45"/>
                </a:lnTo>
                <a:close/>
                <a:moveTo>
                  <a:pt x="46" y="283"/>
                </a:moveTo>
                <a:lnTo>
                  <a:pt x="0" y="283"/>
                </a:lnTo>
                <a:lnTo>
                  <a:pt x="0" y="64"/>
                </a:lnTo>
                <a:lnTo>
                  <a:pt x="46" y="64"/>
                </a:lnTo>
                <a:lnTo>
                  <a:pt x="46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Freeform 12"/>
          <p:cNvSpPr>
            <a:spLocks/>
          </p:cNvSpPr>
          <p:nvPr userDrawn="1"/>
        </p:nvSpPr>
        <p:spPr bwMode="black">
          <a:xfrm>
            <a:off x="613996" y="6355990"/>
            <a:ext cx="55361" cy="66616"/>
          </a:xfrm>
          <a:custGeom>
            <a:avLst/>
            <a:gdLst>
              <a:gd name="T0" fmla="*/ 109 w 182"/>
              <a:gd name="T1" fmla="*/ 219 h 219"/>
              <a:gd name="T2" fmla="*/ 73 w 182"/>
              <a:gd name="T3" fmla="*/ 219 h 219"/>
              <a:gd name="T4" fmla="*/ 0 w 182"/>
              <a:gd name="T5" fmla="*/ 0 h 219"/>
              <a:gd name="T6" fmla="*/ 36 w 182"/>
              <a:gd name="T7" fmla="*/ 0 h 219"/>
              <a:gd name="T8" fmla="*/ 91 w 182"/>
              <a:gd name="T9" fmla="*/ 164 h 219"/>
              <a:gd name="T10" fmla="*/ 145 w 182"/>
              <a:gd name="T11" fmla="*/ 0 h 219"/>
              <a:gd name="T12" fmla="*/ 182 w 182"/>
              <a:gd name="T13" fmla="*/ 0 h 219"/>
              <a:gd name="T14" fmla="*/ 109 w 182"/>
              <a:gd name="T15" fmla="*/ 219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82" h="219">
                <a:moveTo>
                  <a:pt x="109" y="219"/>
                </a:moveTo>
                <a:lnTo>
                  <a:pt x="73" y="219"/>
                </a:lnTo>
                <a:lnTo>
                  <a:pt x="0" y="0"/>
                </a:lnTo>
                <a:lnTo>
                  <a:pt x="36" y="0"/>
                </a:lnTo>
                <a:lnTo>
                  <a:pt x="91" y="164"/>
                </a:lnTo>
                <a:lnTo>
                  <a:pt x="145" y="0"/>
                </a:lnTo>
                <a:lnTo>
                  <a:pt x="182" y="0"/>
                </a:lnTo>
                <a:lnTo>
                  <a:pt x="109" y="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Freeform 13"/>
          <p:cNvSpPr>
            <a:spLocks noEditPoints="1"/>
          </p:cNvSpPr>
          <p:nvPr userDrawn="1"/>
        </p:nvSpPr>
        <p:spPr bwMode="black">
          <a:xfrm>
            <a:off x="674833" y="6355990"/>
            <a:ext cx="52624" cy="66616"/>
          </a:xfrm>
          <a:custGeom>
            <a:avLst/>
            <a:gdLst>
              <a:gd name="T0" fmla="*/ 4 w 19"/>
              <a:gd name="T1" fmla="*/ 10 h 24"/>
              <a:gd name="T2" fmla="*/ 15 w 19"/>
              <a:gd name="T3" fmla="*/ 10 h 24"/>
              <a:gd name="T4" fmla="*/ 10 w 19"/>
              <a:gd name="T5" fmla="*/ 4 h 24"/>
              <a:gd name="T6" fmla="*/ 4 w 19"/>
              <a:gd name="T7" fmla="*/ 10 h 24"/>
              <a:gd name="T8" fmla="*/ 10 w 19"/>
              <a:gd name="T9" fmla="*/ 24 h 24"/>
              <a:gd name="T10" fmla="*/ 0 w 19"/>
              <a:gd name="T11" fmla="*/ 12 h 24"/>
              <a:gd name="T12" fmla="*/ 10 w 19"/>
              <a:gd name="T13" fmla="*/ 0 h 24"/>
              <a:gd name="T14" fmla="*/ 19 w 19"/>
              <a:gd name="T15" fmla="*/ 12 h 24"/>
              <a:gd name="T16" fmla="*/ 19 w 19"/>
              <a:gd name="T17" fmla="*/ 13 h 24"/>
              <a:gd name="T18" fmla="*/ 19 w 19"/>
              <a:gd name="T19" fmla="*/ 14 h 24"/>
              <a:gd name="T20" fmla="*/ 4 w 19"/>
              <a:gd name="T21" fmla="*/ 14 h 24"/>
              <a:gd name="T22" fmla="*/ 10 w 19"/>
              <a:gd name="T23" fmla="*/ 20 h 24"/>
              <a:gd name="T24" fmla="*/ 16 w 19"/>
              <a:gd name="T25" fmla="*/ 17 h 24"/>
              <a:gd name="T26" fmla="*/ 16 w 19"/>
              <a:gd name="T27" fmla="*/ 17 h 24"/>
              <a:gd name="T28" fmla="*/ 16 w 19"/>
              <a:gd name="T29" fmla="*/ 17 h 24"/>
              <a:gd name="T30" fmla="*/ 18 w 19"/>
              <a:gd name="T31" fmla="*/ 19 h 24"/>
              <a:gd name="T32" fmla="*/ 19 w 19"/>
              <a:gd name="T33" fmla="*/ 20 h 24"/>
              <a:gd name="T34" fmla="*/ 18 w 19"/>
              <a:gd name="T35" fmla="*/ 20 h 24"/>
              <a:gd name="T36" fmla="*/ 10 w 19"/>
              <a:gd name="T3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" h="24">
                <a:moveTo>
                  <a:pt x="4" y="10"/>
                </a:moveTo>
                <a:cubicBezTo>
                  <a:pt x="15" y="10"/>
                  <a:pt x="15" y="10"/>
                  <a:pt x="15" y="10"/>
                </a:cubicBezTo>
                <a:cubicBezTo>
                  <a:pt x="15" y="7"/>
                  <a:pt x="13" y="4"/>
                  <a:pt x="10" y="4"/>
                </a:cubicBezTo>
                <a:cubicBezTo>
                  <a:pt x="6" y="4"/>
                  <a:pt x="4" y="7"/>
                  <a:pt x="4" y="10"/>
                </a:cubicBezTo>
                <a:moveTo>
                  <a:pt x="10" y="24"/>
                </a:moveTo>
                <a:cubicBezTo>
                  <a:pt x="4" y="24"/>
                  <a:pt x="0" y="19"/>
                  <a:pt x="0" y="12"/>
                </a:cubicBezTo>
                <a:cubicBezTo>
                  <a:pt x="0" y="5"/>
                  <a:pt x="4" y="0"/>
                  <a:pt x="10" y="0"/>
                </a:cubicBezTo>
                <a:cubicBezTo>
                  <a:pt x="15" y="0"/>
                  <a:pt x="19" y="5"/>
                  <a:pt x="19" y="12"/>
                </a:cubicBezTo>
                <a:cubicBezTo>
                  <a:pt x="19" y="13"/>
                  <a:pt x="19" y="13"/>
                  <a:pt x="19" y="13"/>
                </a:cubicBezTo>
                <a:cubicBezTo>
                  <a:pt x="19" y="14"/>
                  <a:pt x="19" y="14"/>
                  <a:pt x="19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8"/>
                  <a:pt x="7" y="20"/>
                  <a:pt x="10" y="20"/>
                </a:cubicBezTo>
                <a:cubicBezTo>
                  <a:pt x="12" y="20"/>
                  <a:pt x="14" y="19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8" y="19"/>
                  <a:pt x="18" y="19"/>
                  <a:pt x="18" y="19"/>
                </a:cubicBezTo>
                <a:cubicBezTo>
                  <a:pt x="19" y="20"/>
                  <a:pt x="19" y="20"/>
                  <a:pt x="19" y="20"/>
                </a:cubicBezTo>
                <a:cubicBezTo>
                  <a:pt x="18" y="20"/>
                  <a:pt x="18" y="20"/>
                  <a:pt x="18" y="20"/>
                </a:cubicBezTo>
                <a:cubicBezTo>
                  <a:pt x="16" y="23"/>
                  <a:pt x="13" y="24"/>
                  <a:pt x="10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14"/>
          <p:cNvSpPr>
            <a:spLocks/>
          </p:cNvSpPr>
          <p:nvPr userDrawn="1"/>
        </p:nvSpPr>
        <p:spPr bwMode="black">
          <a:xfrm>
            <a:off x="738407" y="6355990"/>
            <a:ext cx="33156" cy="66616"/>
          </a:xfrm>
          <a:custGeom>
            <a:avLst/>
            <a:gdLst>
              <a:gd name="T0" fmla="*/ 4 w 12"/>
              <a:gd name="T1" fmla="*/ 24 h 24"/>
              <a:gd name="T2" fmla="*/ 0 w 12"/>
              <a:gd name="T3" fmla="*/ 24 h 24"/>
              <a:gd name="T4" fmla="*/ 0 w 12"/>
              <a:gd name="T5" fmla="*/ 0 h 24"/>
              <a:gd name="T6" fmla="*/ 4 w 12"/>
              <a:gd name="T7" fmla="*/ 0 h 24"/>
              <a:gd name="T8" fmla="*/ 4 w 12"/>
              <a:gd name="T9" fmla="*/ 5 h 24"/>
              <a:gd name="T10" fmla="*/ 11 w 12"/>
              <a:gd name="T11" fmla="*/ 0 h 24"/>
              <a:gd name="T12" fmla="*/ 12 w 12"/>
              <a:gd name="T13" fmla="*/ 0 h 24"/>
              <a:gd name="T14" fmla="*/ 12 w 12"/>
              <a:gd name="T15" fmla="*/ 5 h 24"/>
              <a:gd name="T16" fmla="*/ 11 w 12"/>
              <a:gd name="T17" fmla="*/ 5 h 24"/>
              <a:gd name="T18" fmla="*/ 4 w 12"/>
              <a:gd name="T19" fmla="*/ 14 h 24"/>
              <a:gd name="T20" fmla="*/ 4 w 12"/>
              <a:gd name="T2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" h="24">
                <a:moveTo>
                  <a:pt x="4" y="24"/>
                </a:move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5"/>
                  <a:pt x="4" y="5"/>
                  <a:pt x="4" y="5"/>
                </a:cubicBezTo>
                <a:cubicBezTo>
                  <a:pt x="6" y="2"/>
                  <a:pt x="8" y="0"/>
                  <a:pt x="11" y="0"/>
                </a:cubicBezTo>
                <a:cubicBezTo>
                  <a:pt x="11" y="0"/>
                  <a:pt x="12" y="0"/>
                  <a:pt x="12" y="0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7" y="5"/>
                  <a:pt x="4" y="8"/>
                  <a:pt x="4" y="14"/>
                </a:cubicBezTo>
                <a:lnTo>
                  <a:pt x="4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Freeform 15"/>
          <p:cNvSpPr>
            <a:spLocks/>
          </p:cNvSpPr>
          <p:nvPr userDrawn="1"/>
        </p:nvSpPr>
        <p:spPr bwMode="black">
          <a:xfrm>
            <a:off x="774605" y="6355990"/>
            <a:ext cx="44107" cy="66616"/>
          </a:xfrm>
          <a:custGeom>
            <a:avLst/>
            <a:gdLst>
              <a:gd name="T0" fmla="*/ 8 w 16"/>
              <a:gd name="T1" fmla="*/ 24 h 24"/>
              <a:gd name="T2" fmla="*/ 0 w 16"/>
              <a:gd name="T3" fmla="*/ 21 h 24"/>
              <a:gd name="T4" fmla="*/ 0 w 16"/>
              <a:gd name="T5" fmla="*/ 21 h 24"/>
              <a:gd name="T6" fmla="*/ 2 w 16"/>
              <a:gd name="T7" fmla="*/ 17 h 24"/>
              <a:gd name="T8" fmla="*/ 2 w 16"/>
              <a:gd name="T9" fmla="*/ 18 h 24"/>
              <a:gd name="T10" fmla="*/ 9 w 16"/>
              <a:gd name="T11" fmla="*/ 20 h 24"/>
              <a:gd name="T12" fmla="*/ 12 w 16"/>
              <a:gd name="T13" fmla="*/ 17 h 24"/>
              <a:gd name="T14" fmla="*/ 8 w 16"/>
              <a:gd name="T15" fmla="*/ 14 h 24"/>
              <a:gd name="T16" fmla="*/ 1 w 16"/>
              <a:gd name="T17" fmla="*/ 7 h 24"/>
              <a:gd name="T18" fmla="*/ 9 w 16"/>
              <a:gd name="T19" fmla="*/ 0 h 24"/>
              <a:gd name="T20" fmla="*/ 16 w 16"/>
              <a:gd name="T21" fmla="*/ 2 h 24"/>
              <a:gd name="T22" fmla="*/ 16 w 16"/>
              <a:gd name="T23" fmla="*/ 2 h 24"/>
              <a:gd name="T24" fmla="*/ 14 w 16"/>
              <a:gd name="T25" fmla="*/ 6 h 24"/>
              <a:gd name="T26" fmla="*/ 14 w 16"/>
              <a:gd name="T27" fmla="*/ 6 h 24"/>
              <a:gd name="T28" fmla="*/ 9 w 16"/>
              <a:gd name="T29" fmla="*/ 4 h 24"/>
              <a:gd name="T30" fmla="*/ 5 w 16"/>
              <a:gd name="T31" fmla="*/ 6 h 24"/>
              <a:gd name="T32" fmla="*/ 10 w 16"/>
              <a:gd name="T33" fmla="*/ 10 h 24"/>
              <a:gd name="T34" fmla="*/ 16 w 16"/>
              <a:gd name="T35" fmla="*/ 17 h 24"/>
              <a:gd name="T36" fmla="*/ 8 w 16"/>
              <a:gd name="T3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8" y="24"/>
                </a:moveTo>
                <a:cubicBezTo>
                  <a:pt x="6" y="24"/>
                  <a:pt x="3" y="23"/>
                  <a:pt x="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4" y="19"/>
                  <a:pt x="6" y="20"/>
                  <a:pt x="9" y="20"/>
                </a:cubicBezTo>
                <a:cubicBezTo>
                  <a:pt x="11" y="20"/>
                  <a:pt x="12" y="19"/>
                  <a:pt x="12" y="17"/>
                </a:cubicBezTo>
                <a:cubicBezTo>
                  <a:pt x="12" y="15"/>
                  <a:pt x="11" y="15"/>
                  <a:pt x="8" y="14"/>
                </a:cubicBezTo>
                <a:cubicBezTo>
                  <a:pt x="5" y="13"/>
                  <a:pt x="1" y="12"/>
                  <a:pt x="1" y="7"/>
                </a:cubicBezTo>
                <a:cubicBezTo>
                  <a:pt x="1" y="3"/>
                  <a:pt x="5" y="0"/>
                  <a:pt x="9" y="0"/>
                </a:cubicBezTo>
                <a:cubicBezTo>
                  <a:pt x="11" y="0"/>
                  <a:pt x="14" y="1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6"/>
                  <a:pt x="14" y="6"/>
                </a:cubicBezTo>
                <a:cubicBezTo>
                  <a:pt x="12" y="4"/>
                  <a:pt x="10" y="4"/>
                  <a:pt x="9" y="4"/>
                </a:cubicBezTo>
                <a:cubicBezTo>
                  <a:pt x="7" y="4"/>
                  <a:pt x="5" y="5"/>
                  <a:pt x="5" y="6"/>
                </a:cubicBezTo>
                <a:cubicBezTo>
                  <a:pt x="5" y="8"/>
                  <a:pt x="6" y="9"/>
                  <a:pt x="10" y="10"/>
                </a:cubicBezTo>
                <a:cubicBezTo>
                  <a:pt x="14" y="11"/>
                  <a:pt x="16" y="13"/>
                  <a:pt x="16" y="17"/>
                </a:cubicBezTo>
                <a:cubicBezTo>
                  <a:pt x="16" y="21"/>
                  <a:pt x="13" y="24"/>
                  <a:pt x="8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Freeform 16"/>
          <p:cNvSpPr>
            <a:spLocks/>
          </p:cNvSpPr>
          <p:nvPr userDrawn="1"/>
        </p:nvSpPr>
        <p:spPr bwMode="black">
          <a:xfrm>
            <a:off x="890803" y="6355990"/>
            <a:ext cx="60837" cy="86084"/>
          </a:xfrm>
          <a:custGeom>
            <a:avLst/>
            <a:gdLst>
              <a:gd name="T0" fmla="*/ 6 w 22"/>
              <a:gd name="T1" fmla="*/ 31 h 31"/>
              <a:gd name="T2" fmla="*/ 0 w 22"/>
              <a:gd name="T3" fmla="*/ 29 h 31"/>
              <a:gd name="T4" fmla="*/ 2 w 22"/>
              <a:gd name="T5" fmla="*/ 25 h 31"/>
              <a:gd name="T6" fmla="*/ 6 w 22"/>
              <a:gd name="T7" fmla="*/ 27 h 31"/>
              <a:gd name="T8" fmla="*/ 10 w 22"/>
              <a:gd name="T9" fmla="*/ 23 h 31"/>
              <a:gd name="T10" fmla="*/ 1 w 22"/>
              <a:gd name="T11" fmla="*/ 0 h 31"/>
              <a:gd name="T12" fmla="*/ 6 w 22"/>
              <a:gd name="T13" fmla="*/ 0 h 31"/>
              <a:gd name="T14" fmla="*/ 12 w 22"/>
              <a:gd name="T15" fmla="*/ 17 h 31"/>
              <a:gd name="T16" fmla="*/ 17 w 22"/>
              <a:gd name="T17" fmla="*/ 0 h 31"/>
              <a:gd name="T18" fmla="*/ 22 w 22"/>
              <a:gd name="T19" fmla="*/ 0 h 31"/>
              <a:gd name="T20" fmla="*/ 13 w 22"/>
              <a:gd name="T21" fmla="*/ 24 h 31"/>
              <a:gd name="T22" fmla="*/ 6 w 22"/>
              <a:gd name="T23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31">
                <a:moveTo>
                  <a:pt x="6" y="31"/>
                </a:moveTo>
                <a:cubicBezTo>
                  <a:pt x="3" y="31"/>
                  <a:pt x="0" y="29"/>
                  <a:pt x="0" y="29"/>
                </a:cubicBezTo>
                <a:cubicBezTo>
                  <a:pt x="2" y="25"/>
                  <a:pt x="2" y="25"/>
                  <a:pt x="2" y="25"/>
                </a:cubicBezTo>
                <a:cubicBezTo>
                  <a:pt x="2" y="25"/>
                  <a:pt x="4" y="27"/>
                  <a:pt x="6" y="27"/>
                </a:cubicBezTo>
                <a:cubicBezTo>
                  <a:pt x="8" y="27"/>
                  <a:pt x="9" y="25"/>
                  <a:pt x="10" y="23"/>
                </a:cubicBezTo>
                <a:cubicBezTo>
                  <a:pt x="1" y="0"/>
                  <a:pt x="1" y="0"/>
                  <a:pt x="1" y="0"/>
                </a:cubicBezTo>
                <a:cubicBezTo>
                  <a:pt x="6" y="0"/>
                  <a:pt x="6" y="0"/>
                  <a:pt x="6" y="0"/>
                </a:cubicBezTo>
                <a:cubicBezTo>
                  <a:pt x="12" y="17"/>
                  <a:pt x="12" y="17"/>
                  <a:pt x="12" y="17"/>
                </a:cubicBezTo>
                <a:cubicBezTo>
                  <a:pt x="17" y="0"/>
                  <a:pt x="17" y="0"/>
                  <a:pt x="17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13" y="24"/>
                  <a:pt x="13" y="24"/>
                  <a:pt x="13" y="24"/>
                </a:cubicBezTo>
                <a:cubicBezTo>
                  <a:pt x="12" y="28"/>
                  <a:pt x="9" y="31"/>
                  <a:pt x="6" y="3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Freeform 17"/>
          <p:cNvSpPr>
            <a:spLocks noEditPoints="1"/>
          </p:cNvSpPr>
          <p:nvPr userDrawn="1"/>
        </p:nvSpPr>
        <p:spPr bwMode="black">
          <a:xfrm>
            <a:off x="968066" y="6355990"/>
            <a:ext cx="61141" cy="66616"/>
          </a:xfrm>
          <a:custGeom>
            <a:avLst/>
            <a:gdLst>
              <a:gd name="T0" fmla="*/ 11 w 22"/>
              <a:gd name="T1" fmla="*/ 4 h 24"/>
              <a:gd name="T2" fmla="*/ 5 w 22"/>
              <a:gd name="T3" fmla="*/ 12 h 24"/>
              <a:gd name="T4" fmla="*/ 11 w 22"/>
              <a:gd name="T5" fmla="*/ 20 h 24"/>
              <a:gd name="T6" fmla="*/ 18 w 22"/>
              <a:gd name="T7" fmla="*/ 12 h 24"/>
              <a:gd name="T8" fmla="*/ 11 w 22"/>
              <a:gd name="T9" fmla="*/ 4 h 24"/>
              <a:gd name="T10" fmla="*/ 11 w 22"/>
              <a:gd name="T11" fmla="*/ 24 h 24"/>
              <a:gd name="T12" fmla="*/ 0 w 22"/>
              <a:gd name="T13" fmla="*/ 12 h 24"/>
              <a:gd name="T14" fmla="*/ 11 w 22"/>
              <a:gd name="T15" fmla="*/ 0 h 24"/>
              <a:gd name="T16" fmla="*/ 22 w 22"/>
              <a:gd name="T17" fmla="*/ 12 h 24"/>
              <a:gd name="T18" fmla="*/ 11 w 22"/>
              <a:gd name="T19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" h="24">
                <a:moveTo>
                  <a:pt x="11" y="4"/>
                </a:moveTo>
                <a:cubicBezTo>
                  <a:pt x="8" y="4"/>
                  <a:pt x="5" y="7"/>
                  <a:pt x="5" y="12"/>
                </a:cubicBezTo>
                <a:cubicBezTo>
                  <a:pt x="5" y="17"/>
                  <a:pt x="8" y="20"/>
                  <a:pt x="11" y="20"/>
                </a:cubicBezTo>
                <a:cubicBezTo>
                  <a:pt x="15" y="20"/>
                  <a:pt x="18" y="17"/>
                  <a:pt x="18" y="12"/>
                </a:cubicBezTo>
                <a:cubicBezTo>
                  <a:pt x="18" y="8"/>
                  <a:pt x="15" y="4"/>
                  <a:pt x="11" y="4"/>
                </a:cubicBezTo>
                <a:moveTo>
                  <a:pt x="11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1" y="0"/>
                </a:cubicBezTo>
                <a:cubicBezTo>
                  <a:pt x="17" y="0"/>
                  <a:pt x="22" y="5"/>
                  <a:pt x="22" y="12"/>
                </a:cubicBezTo>
                <a:cubicBezTo>
                  <a:pt x="22" y="19"/>
                  <a:pt x="17" y="24"/>
                  <a:pt x="11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Freeform 18"/>
          <p:cNvSpPr>
            <a:spLocks/>
          </p:cNvSpPr>
          <p:nvPr userDrawn="1"/>
        </p:nvSpPr>
        <p:spPr bwMode="black">
          <a:xfrm>
            <a:off x="1034682" y="6333480"/>
            <a:ext cx="33156" cy="89126"/>
          </a:xfrm>
          <a:custGeom>
            <a:avLst/>
            <a:gdLst>
              <a:gd name="T0" fmla="*/ 7 w 12"/>
              <a:gd name="T1" fmla="*/ 32 h 32"/>
              <a:gd name="T2" fmla="*/ 2 w 12"/>
              <a:gd name="T3" fmla="*/ 32 h 32"/>
              <a:gd name="T4" fmla="*/ 2 w 12"/>
              <a:gd name="T5" fmla="*/ 13 h 32"/>
              <a:gd name="T6" fmla="*/ 0 w 12"/>
              <a:gd name="T7" fmla="*/ 13 h 32"/>
              <a:gd name="T8" fmla="*/ 0 w 12"/>
              <a:gd name="T9" fmla="*/ 8 h 32"/>
              <a:gd name="T10" fmla="*/ 2 w 12"/>
              <a:gd name="T11" fmla="*/ 8 h 32"/>
              <a:gd name="T12" fmla="*/ 2 w 12"/>
              <a:gd name="T13" fmla="*/ 7 h 32"/>
              <a:gd name="T14" fmla="*/ 9 w 12"/>
              <a:gd name="T15" fmla="*/ 0 h 32"/>
              <a:gd name="T16" fmla="*/ 12 w 12"/>
              <a:gd name="T17" fmla="*/ 1 h 32"/>
              <a:gd name="T18" fmla="*/ 12 w 12"/>
              <a:gd name="T19" fmla="*/ 1 h 32"/>
              <a:gd name="T20" fmla="*/ 12 w 12"/>
              <a:gd name="T21" fmla="*/ 5 h 32"/>
              <a:gd name="T22" fmla="*/ 12 w 12"/>
              <a:gd name="T23" fmla="*/ 5 h 32"/>
              <a:gd name="T24" fmla="*/ 10 w 12"/>
              <a:gd name="T25" fmla="*/ 4 h 32"/>
              <a:gd name="T26" fmla="*/ 7 w 12"/>
              <a:gd name="T27" fmla="*/ 7 h 32"/>
              <a:gd name="T28" fmla="*/ 7 w 12"/>
              <a:gd name="T29" fmla="*/ 8 h 32"/>
              <a:gd name="T30" fmla="*/ 12 w 12"/>
              <a:gd name="T31" fmla="*/ 8 h 32"/>
              <a:gd name="T32" fmla="*/ 12 w 12"/>
              <a:gd name="T33" fmla="*/ 13 h 32"/>
              <a:gd name="T34" fmla="*/ 7 w 12"/>
              <a:gd name="T35" fmla="*/ 13 h 32"/>
              <a:gd name="T36" fmla="*/ 7 w 12"/>
              <a:gd name="T37" fmla="*/ 32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" h="32">
                <a:moveTo>
                  <a:pt x="7" y="32"/>
                </a:moveTo>
                <a:cubicBezTo>
                  <a:pt x="2" y="32"/>
                  <a:pt x="2" y="32"/>
                  <a:pt x="2" y="32"/>
                </a:cubicBezTo>
                <a:cubicBezTo>
                  <a:pt x="2" y="13"/>
                  <a:pt x="2" y="13"/>
                  <a:pt x="2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8"/>
                  <a:pt x="0" y="8"/>
                  <a:pt x="0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7"/>
                  <a:pt x="2" y="7"/>
                  <a:pt x="2" y="7"/>
                </a:cubicBezTo>
                <a:cubicBezTo>
                  <a:pt x="2" y="1"/>
                  <a:pt x="7" y="0"/>
                  <a:pt x="9" y="0"/>
                </a:cubicBezTo>
                <a:cubicBezTo>
                  <a:pt x="10" y="0"/>
                  <a:pt x="11" y="0"/>
                  <a:pt x="12" y="1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4"/>
                  <a:pt x="10" y="4"/>
                  <a:pt x="10" y="4"/>
                </a:cubicBezTo>
                <a:cubicBezTo>
                  <a:pt x="7" y="4"/>
                  <a:pt x="7" y="5"/>
                  <a:pt x="7" y="7"/>
                </a:cubicBezTo>
                <a:cubicBezTo>
                  <a:pt x="7" y="8"/>
                  <a:pt x="7" y="8"/>
                  <a:pt x="7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2" y="13"/>
                  <a:pt x="12" y="13"/>
                  <a:pt x="12" y="13"/>
                </a:cubicBezTo>
                <a:cubicBezTo>
                  <a:pt x="7" y="13"/>
                  <a:pt x="7" y="13"/>
                  <a:pt x="7" y="13"/>
                </a:cubicBezTo>
                <a:lnTo>
                  <a:pt x="7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19"/>
          <p:cNvSpPr>
            <a:spLocks/>
          </p:cNvSpPr>
          <p:nvPr userDrawn="1"/>
        </p:nvSpPr>
        <p:spPr bwMode="black">
          <a:xfrm>
            <a:off x="1098257" y="6336522"/>
            <a:ext cx="52624" cy="86084"/>
          </a:xfrm>
          <a:custGeom>
            <a:avLst/>
            <a:gdLst>
              <a:gd name="T0" fmla="*/ 173 w 173"/>
              <a:gd name="T1" fmla="*/ 283 h 283"/>
              <a:gd name="T2" fmla="*/ 0 w 173"/>
              <a:gd name="T3" fmla="*/ 283 h 283"/>
              <a:gd name="T4" fmla="*/ 0 w 173"/>
              <a:gd name="T5" fmla="*/ 0 h 283"/>
              <a:gd name="T6" fmla="*/ 173 w 173"/>
              <a:gd name="T7" fmla="*/ 0 h 283"/>
              <a:gd name="T8" fmla="*/ 173 w 173"/>
              <a:gd name="T9" fmla="*/ 45 h 283"/>
              <a:gd name="T10" fmla="*/ 46 w 173"/>
              <a:gd name="T11" fmla="*/ 45 h 283"/>
              <a:gd name="T12" fmla="*/ 46 w 173"/>
              <a:gd name="T13" fmla="*/ 109 h 283"/>
              <a:gd name="T14" fmla="*/ 155 w 173"/>
              <a:gd name="T15" fmla="*/ 109 h 283"/>
              <a:gd name="T16" fmla="*/ 155 w 173"/>
              <a:gd name="T17" fmla="*/ 155 h 283"/>
              <a:gd name="T18" fmla="*/ 46 w 173"/>
              <a:gd name="T19" fmla="*/ 155 h 283"/>
              <a:gd name="T20" fmla="*/ 46 w 173"/>
              <a:gd name="T21" fmla="*/ 237 h 283"/>
              <a:gd name="T22" fmla="*/ 173 w 173"/>
              <a:gd name="T23" fmla="*/ 237 h 283"/>
              <a:gd name="T24" fmla="*/ 173 w 173"/>
              <a:gd name="T25" fmla="*/ 28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3" h="283">
                <a:moveTo>
                  <a:pt x="173" y="283"/>
                </a:moveTo>
                <a:lnTo>
                  <a:pt x="0" y="283"/>
                </a:lnTo>
                <a:lnTo>
                  <a:pt x="0" y="0"/>
                </a:lnTo>
                <a:lnTo>
                  <a:pt x="173" y="0"/>
                </a:lnTo>
                <a:lnTo>
                  <a:pt x="173" y="45"/>
                </a:lnTo>
                <a:lnTo>
                  <a:pt x="46" y="45"/>
                </a:lnTo>
                <a:lnTo>
                  <a:pt x="46" y="109"/>
                </a:lnTo>
                <a:lnTo>
                  <a:pt x="155" y="109"/>
                </a:lnTo>
                <a:lnTo>
                  <a:pt x="155" y="155"/>
                </a:lnTo>
                <a:lnTo>
                  <a:pt x="46" y="155"/>
                </a:lnTo>
                <a:lnTo>
                  <a:pt x="46" y="237"/>
                </a:lnTo>
                <a:lnTo>
                  <a:pt x="173" y="237"/>
                </a:lnTo>
                <a:lnTo>
                  <a:pt x="173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20"/>
          <p:cNvSpPr>
            <a:spLocks noEditPoints="1"/>
          </p:cNvSpPr>
          <p:nvPr userDrawn="1"/>
        </p:nvSpPr>
        <p:spPr bwMode="black">
          <a:xfrm>
            <a:off x="1159094" y="6355990"/>
            <a:ext cx="49886" cy="66616"/>
          </a:xfrm>
          <a:custGeom>
            <a:avLst/>
            <a:gdLst>
              <a:gd name="T0" fmla="*/ 4 w 18"/>
              <a:gd name="T1" fmla="*/ 16 h 24"/>
              <a:gd name="T2" fmla="*/ 8 w 18"/>
              <a:gd name="T3" fmla="*/ 20 h 24"/>
              <a:gd name="T4" fmla="*/ 14 w 18"/>
              <a:gd name="T5" fmla="*/ 14 h 24"/>
              <a:gd name="T6" fmla="*/ 14 w 18"/>
              <a:gd name="T7" fmla="*/ 13 h 24"/>
              <a:gd name="T8" fmla="*/ 9 w 18"/>
              <a:gd name="T9" fmla="*/ 12 h 24"/>
              <a:gd name="T10" fmla="*/ 4 w 18"/>
              <a:gd name="T11" fmla="*/ 16 h 24"/>
              <a:gd name="T12" fmla="*/ 7 w 18"/>
              <a:gd name="T13" fmla="*/ 24 h 24"/>
              <a:gd name="T14" fmla="*/ 0 w 18"/>
              <a:gd name="T15" fmla="*/ 17 h 24"/>
              <a:gd name="T16" fmla="*/ 9 w 18"/>
              <a:gd name="T17" fmla="*/ 8 h 24"/>
              <a:gd name="T18" fmla="*/ 14 w 18"/>
              <a:gd name="T19" fmla="*/ 9 h 24"/>
              <a:gd name="T20" fmla="*/ 14 w 18"/>
              <a:gd name="T21" fmla="*/ 9 h 24"/>
              <a:gd name="T22" fmla="*/ 9 w 18"/>
              <a:gd name="T23" fmla="*/ 4 h 24"/>
              <a:gd name="T24" fmla="*/ 2 w 18"/>
              <a:gd name="T25" fmla="*/ 6 h 24"/>
              <a:gd name="T26" fmla="*/ 2 w 18"/>
              <a:gd name="T27" fmla="*/ 6 h 24"/>
              <a:gd name="T28" fmla="*/ 1 w 18"/>
              <a:gd name="T29" fmla="*/ 2 h 24"/>
              <a:gd name="T30" fmla="*/ 1 w 18"/>
              <a:gd name="T31" fmla="*/ 2 h 24"/>
              <a:gd name="T32" fmla="*/ 9 w 18"/>
              <a:gd name="T33" fmla="*/ 0 h 24"/>
              <a:gd name="T34" fmla="*/ 16 w 18"/>
              <a:gd name="T35" fmla="*/ 2 h 24"/>
              <a:gd name="T36" fmla="*/ 18 w 18"/>
              <a:gd name="T37" fmla="*/ 9 h 24"/>
              <a:gd name="T38" fmla="*/ 18 w 18"/>
              <a:gd name="T39" fmla="*/ 24 h 24"/>
              <a:gd name="T40" fmla="*/ 14 w 18"/>
              <a:gd name="T41" fmla="*/ 24 h 24"/>
              <a:gd name="T42" fmla="*/ 14 w 18"/>
              <a:gd name="T43" fmla="*/ 21 h 24"/>
              <a:gd name="T44" fmla="*/ 7 w 18"/>
              <a:gd name="T4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" h="24">
                <a:moveTo>
                  <a:pt x="4" y="16"/>
                </a:moveTo>
                <a:cubicBezTo>
                  <a:pt x="4" y="19"/>
                  <a:pt x="6" y="20"/>
                  <a:pt x="8" y="20"/>
                </a:cubicBezTo>
                <a:cubicBezTo>
                  <a:pt x="12" y="20"/>
                  <a:pt x="14" y="17"/>
                  <a:pt x="14" y="14"/>
                </a:cubicBezTo>
                <a:cubicBezTo>
                  <a:pt x="14" y="13"/>
                  <a:pt x="14" y="13"/>
                  <a:pt x="14" y="13"/>
                </a:cubicBezTo>
                <a:cubicBezTo>
                  <a:pt x="13" y="13"/>
                  <a:pt x="11" y="12"/>
                  <a:pt x="9" y="12"/>
                </a:cubicBezTo>
                <a:cubicBezTo>
                  <a:pt x="6" y="12"/>
                  <a:pt x="4" y="14"/>
                  <a:pt x="4" y="16"/>
                </a:cubicBezTo>
                <a:moveTo>
                  <a:pt x="7" y="24"/>
                </a:moveTo>
                <a:cubicBezTo>
                  <a:pt x="4" y="24"/>
                  <a:pt x="0" y="22"/>
                  <a:pt x="0" y="17"/>
                </a:cubicBezTo>
                <a:cubicBezTo>
                  <a:pt x="0" y="12"/>
                  <a:pt x="3" y="8"/>
                  <a:pt x="9" y="8"/>
                </a:cubicBezTo>
                <a:cubicBezTo>
                  <a:pt x="11" y="8"/>
                  <a:pt x="12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6"/>
                  <a:pt x="12" y="4"/>
                  <a:pt x="9" y="4"/>
                </a:cubicBezTo>
                <a:cubicBezTo>
                  <a:pt x="6" y="4"/>
                  <a:pt x="4" y="5"/>
                  <a:pt x="2" y="6"/>
                </a:cubicBezTo>
                <a:cubicBezTo>
                  <a:pt x="2" y="6"/>
                  <a:pt x="2" y="6"/>
                  <a:pt x="2" y="6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3" y="1"/>
                  <a:pt x="6" y="0"/>
                  <a:pt x="9" y="0"/>
                </a:cubicBezTo>
                <a:cubicBezTo>
                  <a:pt x="12" y="0"/>
                  <a:pt x="14" y="1"/>
                  <a:pt x="16" y="2"/>
                </a:cubicBezTo>
                <a:cubicBezTo>
                  <a:pt x="17" y="4"/>
                  <a:pt x="18" y="6"/>
                  <a:pt x="18" y="9"/>
                </a:cubicBezTo>
                <a:cubicBezTo>
                  <a:pt x="18" y="24"/>
                  <a:pt x="18" y="24"/>
                  <a:pt x="18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1"/>
                  <a:pt x="14" y="21"/>
                  <a:pt x="14" y="21"/>
                </a:cubicBezTo>
                <a:cubicBezTo>
                  <a:pt x="13" y="22"/>
                  <a:pt x="11" y="24"/>
                  <a:pt x="7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21"/>
          <p:cNvSpPr>
            <a:spLocks noEditPoints="1"/>
          </p:cNvSpPr>
          <p:nvPr userDrawn="1"/>
        </p:nvSpPr>
        <p:spPr bwMode="black">
          <a:xfrm>
            <a:off x="1325178" y="6336522"/>
            <a:ext cx="77567" cy="86084"/>
          </a:xfrm>
          <a:custGeom>
            <a:avLst/>
            <a:gdLst>
              <a:gd name="T0" fmla="*/ 173 w 255"/>
              <a:gd name="T1" fmla="*/ 173 h 283"/>
              <a:gd name="T2" fmla="*/ 128 w 255"/>
              <a:gd name="T3" fmla="*/ 64 h 283"/>
              <a:gd name="T4" fmla="*/ 82 w 255"/>
              <a:gd name="T5" fmla="*/ 173 h 283"/>
              <a:gd name="T6" fmla="*/ 173 w 255"/>
              <a:gd name="T7" fmla="*/ 173 h 283"/>
              <a:gd name="T8" fmla="*/ 255 w 255"/>
              <a:gd name="T9" fmla="*/ 283 h 283"/>
              <a:gd name="T10" fmla="*/ 210 w 255"/>
              <a:gd name="T11" fmla="*/ 283 h 283"/>
              <a:gd name="T12" fmla="*/ 182 w 255"/>
              <a:gd name="T13" fmla="*/ 210 h 283"/>
              <a:gd name="T14" fmla="*/ 64 w 255"/>
              <a:gd name="T15" fmla="*/ 210 h 283"/>
              <a:gd name="T16" fmla="*/ 46 w 255"/>
              <a:gd name="T17" fmla="*/ 283 h 283"/>
              <a:gd name="T18" fmla="*/ 0 w 255"/>
              <a:gd name="T19" fmla="*/ 283 h 283"/>
              <a:gd name="T20" fmla="*/ 109 w 255"/>
              <a:gd name="T21" fmla="*/ 0 h 283"/>
              <a:gd name="T22" fmla="*/ 146 w 255"/>
              <a:gd name="T23" fmla="*/ 0 h 283"/>
              <a:gd name="T24" fmla="*/ 255 w 255"/>
              <a:gd name="T25" fmla="*/ 28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5" h="283">
                <a:moveTo>
                  <a:pt x="173" y="173"/>
                </a:moveTo>
                <a:lnTo>
                  <a:pt x="128" y="64"/>
                </a:lnTo>
                <a:lnTo>
                  <a:pt x="82" y="173"/>
                </a:lnTo>
                <a:lnTo>
                  <a:pt x="173" y="173"/>
                </a:lnTo>
                <a:close/>
                <a:moveTo>
                  <a:pt x="255" y="283"/>
                </a:moveTo>
                <a:lnTo>
                  <a:pt x="210" y="283"/>
                </a:lnTo>
                <a:lnTo>
                  <a:pt x="182" y="210"/>
                </a:lnTo>
                <a:lnTo>
                  <a:pt x="64" y="210"/>
                </a:lnTo>
                <a:lnTo>
                  <a:pt x="46" y="283"/>
                </a:lnTo>
                <a:lnTo>
                  <a:pt x="0" y="283"/>
                </a:lnTo>
                <a:lnTo>
                  <a:pt x="109" y="0"/>
                </a:lnTo>
                <a:lnTo>
                  <a:pt x="146" y="0"/>
                </a:lnTo>
                <a:lnTo>
                  <a:pt x="255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22"/>
          <p:cNvSpPr>
            <a:spLocks noEditPoints="1"/>
          </p:cNvSpPr>
          <p:nvPr userDrawn="1"/>
        </p:nvSpPr>
        <p:spPr bwMode="black">
          <a:xfrm>
            <a:off x="1469057" y="6355990"/>
            <a:ext cx="58099" cy="86084"/>
          </a:xfrm>
          <a:custGeom>
            <a:avLst/>
            <a:gdLst>
              <a:gd name="T0" fmla="*/ 10 w 21"/>
              <a:gd name="T1" fmla="*/ 4 h 31"/>
              <a:gd name="T2" fmla="*/ 4 w 21"/>
              <a:gd name="T3" fmla="*/ 11 h 31"/>
              <a:gd name="T4" fmla="*/ 10 w 21"/>
              <a:gd name="T5" fmla="*/ 18 h 31"/>
              <a:gd name="T6" fmla="*/ 16 w 21"/>
              <a:gd name="T7" fmla="*/ 11 h 31"/>
              <a:gd name="T8" fmla="*/ 10 w 21"/>
              <a:gd name="T9" fmla="*/ 4 h 31"/>
              <a:gd name="T10" fmla="*/ 10 w 21"/>
              <a:gd name="T11" fmla="*/ 31 h 31"/>
              <a:gd name="T12" fmla="*/ 1 w 21"/>
              <a:gd name="T13" fmla="*/ 28 h 31"/>
              <a:gd name="T14" fmla="*/ 1 w 21"/>
              <a:gd name="T15" fmla="*/ 27 h 31"/>
              <a:gd name="T16" fmla="*/ 3 w 21"/>
              <a:gd name="T17" fmla="*/ 24 h 31"/>
              <a:gd name="T18" fmla="*/ 3 w 21"/>
              <a:gd name="T19" fmla="*/ 24 h 31"/>
              <a:gd name="T20" fmla="*/ 10 w 21"/>
              <a:gd name="T21" fmla="*/ 27 h 31"/>
              <a:gd name="T22" fmla="*/ 17 w 21"/>
              <a:gd name="T23" fmla="*/ 19 h 31"/>
              <a:gd name="T24" fmla="*/ 17 w 21"/>
              <a:gd name="T25" fmla="*/ 18 h 31"/>
              <a:gd name="T26" fmla="*/ 9 w 21"/>
              <a:gd name="T27" fmla="*/ 22 h 31"/>
              <a:gd name="T28" fmla="*/ 0 w 21"/>
              <a:gd name="T29" fmla="*/ 11 h 31"/>
              <a:gd name="T30" fmla="*/ 9 w 21"/>
              <a:gd name="T31" fmla="*/ 0 h 31"/>
              <a:gd name="T32" fmla="*/ 17 w 21"/>
              <a:gd name="T33" fmla="*/ 4 h 31"/>
              <a:gd name="T34" fmla="*/ 17 w 21"/>
              <a:gd name="T35" fmla="*/ 0 h 31"/>
              <a:gd name="T36" fmla="*/ 21 w 21"/>
              <a:gd name="T37" fmla="*/ 0 h 31"/>
              <a:gd name="T38" fmla="*/ 21 w 21"/>
              <a:gd name="T39" fmla="*/ 19 h 31"/>
              <a:gd name="T40" fmla="*/ 18 w 21"/>
              <a:gd name="T41" fmla="*/ 28 h 31"/>
              <a:gd name="T42" fmla="*/ 10 w 21"/>
              <a:gd name="T43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" h="31">
                <a:moveTo>
                  <a:pt x="10" y="4"/>
                </a:moveTo>
                <a:cubicBezTo>
                  <a:pt x="7" y="4"/>
                  <a:pt x="4" y="6"/>
                  <a:pt x="4" y="11"/>
                </a:cubicBezTo>
                <a:cubicBezTo>
                  <a:pt x="4" y="15"/>
                  <a:pt x="7" y="18"/>
                  <a:pt x="10" y="18"/>
                </a:cubicBezTo>
                <a:cubicBezTo>
                  <a:pt x="13" y="18"/>
                  <a:pt x="16" y="15"/>
                  <a:pt x="16" y="11"/>
                </a:cubicBezTo>
                <a:cubicBezTo>
                  <a:pt x="16" y="6"/>
                  <a:pt x="13" y="4"/>
                  <a:pt x="10" y="4"/>
                </a:cubicBezTo>
                <a:moveTo>
                  <a:pt x="10" y="31"/>
                </a:moveTo>
                <a:cubicBezTo>
                  <a:pt x="7" y="31"/>
                  <a:pt x="4" y="30"/>
                  <a:pt x="1" y="28"/>
                </a:cubicBezTo>
                <a:cubicBezTo>
                  <a:pt x="1" y="27"/>
                  <a:pt x="1" y="27"/>
                  <a:pt x="1" y="27"/>
                </a:cubicBezTo>
                <a:cubicBezTo>
                  <a:pt x="3" y="24"/>
                  <a:pt x="3" y="24"/>
                  <a:pt x="3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5" y="26"/>
                  <a:pt x="8" y="27"/>
                  <a:pt x="10" y="27"/>
                </a:cubicBezTo>
                <a:cubicBezTo>
                  <a:pt x="15" y="27"/>
                  <a:pt x="17" y="24"/>
                  <a:pt x="17" y="19"/>
                </a:cubicBezTo>
                <a:cubicBezTo>
                  <a:pt x="17" y="18"/>
                  <a:pt x="17" y="18"/>
                  <a:pt x="17" y="18"/>
                </a:cubicBezTo>
                <a:cubicBezTo>
                  <a:pt x="15" y="20"/>
                  <a:pt x="12" y="22"/>
                  <a:pt x="9" y="22"/>
                </a:cubicBezTo>
                <a:cubicBezTo>
                  <a:pt x="5" y="22"/>
                  <a:pt x="0" y="18"/>
                  <a:pt x="0" y="11"/>
                </a:cubicBezTo>
                <a:cubicBezTo>
                  <a:pt x="0" y="4"/>
                  <a:pt x="5" y="0"/>
                  <a:pt x="9" y="0"/>
                </a:cubicBezTo>
                <a:cubicBezTo>
                  <a:pt x="12" y="0"/>
                  <a:pt x="16" y="1"/>
                  <a:pt x="17" y="4"/>
                </a:cubicBezTo>
                <a:cubicBezTo>
                  <a:pt x="17" y="0"/>
                  <a:pt x="17" y="0"/>
                  <a:pt x="17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23"/>
                  <a:pt x="20" y="26"/>
                  <a:pt x="18" y="28"/>
                </a:cubicBezTo>
                <a:cubicBezTo>
                  <a:pt x="16" y="30"/>
                  <a:pt x="13" y="31"/>
                  <a:pt x="10" y="31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Rectangle 23"/>
          <p:cNvSpPr>
            <a:spLocks noChangeArrowheads="1"/>
          </p:cNvSpPr>
          <p:nvPr userDrawn="1"/>
        </p:nvSpPr>
        <p:spPr bwMode="black">
          <a:xfrm>
            <a:off x="1541149" y="6336522"/>
            <a:ext cx="10951" cy="86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24"/>
          <p:cNvSpPr>
            <a:spLocks/>
          </p:cNvSpPr>
          <p:nvPr userDrawn="1"/>
        </p:nvSpPr>
        <p:spPr bwMode="black">
          <a:xfrm>
            <a:off x="851868" y="6339260"/>
            <a:ext cx="36198" cy="83346"/>
          </a:xfrm>
          <a:custGeom>
            <a:avLst/>
            <a:gdLst>
              <a:gd name="T0" fmla="*/ 9 w 13"/>
              <a:gd name="T1" fmla="*/ 30 h 30"/>
              <a:gd name="T2" fmla="*/ 3 w 13"/>
              <a:gd name="T3" fmla="*/ 23 h 30"/>
              <a:gd name="T4" fmla="*/ 3 w 13"/>
              <a:gd name="T5" fmla="*/ 11 h 30"/>
              <a:gd name="T6" fmla="*/ 0 w 13"/>
              <a:gd name="T7" fmla="*/ 11 h 30"/>
              <a:gd name="T8" fmla="*/ 0 w 13"/>
              <a:gd name="T9" fmla="*/ 6 h 30"/>
              <a:gd name="T10" fmla="*/ 3 w 13"/>
              <a:gd name="T11" fmla="*/ 6 h 30"/>
              <a:gd name="T12" fmla="*/ 3 w 13"/>
              <a:gd name="T13" fmla="*/ 0 h 30"/>
              <a:gd name="T14" fmla="*/ 7 w 13"/>
              <a:gd name="T15" fmla="*/ 0 h 30"/>
              <a:gd name="T16" fmla="*/ 7 w 13"/>
              <a:gd name="T17" fmla="*/ 6 h 30"/>
              <a:gd name="T18" fmla="*/ 13 w 13"/>
              <a:gd name="T19" fmla="*/ 6 h 30"/>
              <a:gd name="T20" fmla="*/ 13 w 13"/>
              <a:gd name="T21" fmla="*/ 11 h 30"/>
              <a:gd name="T22" fmla="*/ 7 w 13"/>
              <a:gd name="T23" fmla="*/ 11 h 30"/>
              <a:gd name="T24" fmla="*/ 7 w 13"/>
              <a:gd name="T25" fmla="*/ 22 h 30"/>
              <a:gd name="T26" fmla="*/ 10 w 13"/>
              <a:gd name="T27" fmla="*/ 26 h 30"/>
              <a:gd name="T28" fmla="*/ 13 w 13"/>
              <a:gd name="T29" fmla="*/ 25 h 30"/>
              <a:gd name="T30" fmla="*/ 13 w 13"/>
              <a:gd name="T31" fmla="*/ 25 h 30"/>
              <a:gd name="T32" fmla="*/ 13 w 13"/>
              <a:gd name="T33" fmla="*/ 29 h 30"/>
              <a:gd name="T34" fmla="*/ 13 w 13"/>
              <a:gd name="T35" fmla="*/ 29 h 30"/>
              <a:gd name="T36" fmla="*/ 9 w 13"/>
              <a:gd name="T37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" h="30">
                <a:moveTo>
                  <a:pt x="9" y="30"/>
                </a:moveTo>
                <a:cubicBezTo>
                  <a:pt x="5" y="30"/>
                  <a:pt x="3" y="28"/>
                  <a:pt x="3" y="23"/>
                </a:cubicBezTo>
                <a:cubicBezTo>
                  <a:pt x="3" y="11"/>
                  <a:pt x="3" y="11"/>
                  <a:pt x="3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"/>
                  <a:pt x="0" y="6"/>
                  <a:pt x="0" y="6"/>
                </a:cubicBezTo>
                <a:cubicBezTo>
                  <a:pt x="3" y="6"/>
                  <a:pt x="3" y="6"/>
                  <a:pt x="3" y="6"/>
                </a:cubicBezTo>
                <a:cubicBezTo>
                  <a:pt x="3" y="0"/>
                  <a:pt x="3" y="0"/>
                  <a:pt x="3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6"/>
                  <a:pt x="7" y="6"/>
                  <a:pt x="7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4"/>
                  <a:pt x="8" y="26"/>
                  <a:pt x="10" y="26"/>
                </a:cubicBezTo>
                <a:cubicBezTo>
                  <a:pt x="11" y="26"/>
                  <a:pt x="12" y="26"/>
                  <a:pt x="13" y="25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2" y="30"/>
                  <a:pt x="10" y="30"/>
                  <a:pt x="9" y="3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25"/>
          <p:cNvSpPr>
            <a:spLocks/>
          </p:cNvSpPr>
          <p:nvPr userDrawn="1"/>
        </p:nvSpPr>
        <p:spPr bwMode="black">
          <a:xfrm>
            <a:off x="1267079" y="6339260"/>
            <a:ext cx="35894" cy="83346"/>
          </a:xfrm>
          <a:custGeom>
            <a:avLst/>
            <a:gdLst>
              <a:gd name="T0" fmla="*/ 9 w 13"/>
              <a:gd name="T1" fmla="*/ 30 h 30"/>
              <a:gd name="T2" fmla="*/ 3 w 13"/>
              <a:gd name="T3" fmla="*/ 23 h 30"/>
              <a:gd name="T4" fmla="*/ 3 w 13"/>
              <a:gd name="T5" fmla="*/ 11 h 30"/>
              <a:gd name="T6" fmla="*/ 0 w 13"/>
              <a:gd name="T7" fmla="*/ 11 h 30"/>
              <a:gd name="T8" fmla="*/ 0 w 13"/>
              <a:gd name="T9" fmla="*/ 6 h 30"/>
              <a:gd name="T10" fmla="*/ 2 w 13"/>
              <a:gd name="T11" fmla="*/ 6 h 30"/>
              <a:gd name="T12" fmla="*/ 2 w 13"/>
              <a:gd name="T13" fmla="*/ 0 h 30"/>
              <a:gd name="T14" fmla="*/ 7 w 13"/>
              <a:gd name="T15" fmla="*/ 0 h 30"/>
              <a:gd name="T16" fmla="*/ 7 w 13"/>
              <a:gd name="T17" fmla="*/ 6 h 30"/>
              <a:gd name="T18" fmla="*/ 13 w 13"/>
              <a:gd name="T19" fmla="*/ 6 h 30"/>
              <a:gd name="T20" fmla="*/ 13 w 13"/>
              <a:gd name="T21" fmla="*/ 11 h 30"/>
              <a:gd name="T22" fmla="*/ 7 w 13"/>
              <a:gd name="T23" fmla="*/ 11 h 30"/>
              <a:gd name="T24" fmla="*/ 7 w 13"/>
              <a:gd name="T25" fmla="*/ 22 h 30"/>
              <a:gd name="T26" fmla="*/ 9 w 13"/>
              <a:gd name="T27" fmla="*/ 26 h 30"/>
              <a:gd name="T28" fmla="*/ 12 w 13"/>
              <a:gd name="T29" fmla="*/ 25 h 30"/>
              <a:gd name="T30" fmla="*/ 12 w 13"/>
              <a:gd name="T31" fmla="*/ 25 h 30"/>
              <a:gd name="T32" fmla="*/ 12 w 13"/>
              <a:gd name="T33" fmla="*/ 29 h 30"/>
              <a:gd name="T34" fmla="*/ 12 w 13"/>
              <a:gd name="T35" fmla="*/ 29 h 30"/>
              <a:gd name="T36" fmla="*/ 9 w 13"/>
              <a:gd name="T37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" h="30">
                <a:moveTo>
                  <a:pt x="9" y="30"/>
                </a:moveTo>
                <a:cubicBezTo>
                  <a:pt x="5" y="30"/>
                  <a:pt x="3" y="28"/>
                  <a:pt x="3" y="23"/>
                </a:cubicBezTo>
                <a:cubicBezTo>
                  <a:pt x="3" y="11"/>
                  <a:pt x="3" y="11"/>
                  <a:pt x="3" y="11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"/>
                  <a:pt x="0" y="6"/>
                  <a:pt x="0" y="6"/>
                </a:cubicBezTo>
                <a:cubicBezTo>
                  <a:pt x="2" y="6"/>
                  <a:pt x="2" y="6"/>
                  <a:pt x="2" y="6"/>
                </a:cubicBezTo>
                <a:cubicBezTo>
                  <a:pt x="2" y="0"/>
                  <a:pt x="2" y="0"/>
                  <a:pt x="2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6"/>
                  <a:pt x="7" y="6"/>
                  <a:pt x="7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4"/>
                  <a:pt x="8" y="26"/>
                  <a:pt x="9" y="26"/>
                </a:cubicBezTo>
                <a:cubicBezTo>
                  <a:pt x="10" y="26"/>
                  <a:pt x="11" y="25"/>
                  <a:pt x="12" y="25"/>
                </a:cubicBezTo>
                <a:cubicBezTo>
                  <a:pt x="12" y="25"/>
                  <a:pt x="12" y="25"/>
                  <a:pt x="12" y="25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1" y="30"/>
                  <a:pt x="10" y="30"/>
                  <a:pt x="9" y="30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26"/>
          <p:cNvSpPr>
            <a:spLocks/>
          </p:cNvSpPr>
          <p:nvPr userDrawn="1"/>
        </p:nvSpPr>
        <p:spPr bwMode="black">
          <a:xfrm>
            <a:off x="1408220" y="6355990"/>
            <a:ext cx="49886" cy="66616"/>
          </a:xfrm>
          <a:custGeom>
            <a:avLst/>
            <a:gdLst>
              <a:gd name="T0" fmla="*/ 18 w 18"/>
              <a:gd name="T1" fmla="*/ 24 h 24"/>
              <a:gd name="T2" fmla="*/ 14 w 18"/>
              <a:gd name="T3" fmla="*/ 24 h 24"/>
              <a:gd name="T4" fmla="*/ 14 w 18"/>
              <a:gd name="T5" fmla="*/ 10 h 24"/>
              <a:gd name="T6" fmla="*/ 10 w 18"/>
              <a:gd name="T7" fmla="*/ 4 h 24"/>
              <a:gd name="T8" fmla="*/ 4 w 18"/>
              <a:gd name="T9" fmla="*/ 10 h 24"/>
              <a:gd name="T10" fmla="*/ 4 w 18"/>
              <a:gd name="T11" fmla="*/ 24 h 24"/>
              <a:gd name="T12" fmla="*/ 0 w 18"/>
              <a:gd name="T13" fmla="*/ 24 h 24"/>
              <a:gd name="T14" fmla="*/ 0 w 18"/>
              <a:gd name="T15" fmla="*/ 0 h 24"/>
              <a:gd name="T16" fmla="*/ 4 w 18"/>
              <a:gd name="T17" fmla="*/ 0 h 24"/>
              <a:gd name="T18" fmla="*/ 4 w 18"/>
              <a:gd name="T19" fmla="*/ 4 h 24"/>
              <a:gd name="T20" fmla="*/ 11 w 18"/>
              <a:gd name="T21" fmla="*/ 0 h 24"/>
              <a:gd name="T22" fmla="*/ 18 w 18"/>
              <a:gd name="T23" fmla="*/ 9 h 24"/>
              <a:gd name="T24" fmla="*/ 18 w 18"/>
              <a:gd name="T2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8" h="24">
                <a:moveTo>
                  <a:pt x="18" y="24"/>
                </a:moveTo>
                <a:cubicBezTo>
                  <a:pt x="14" y="24"/>
                  <a:pt x="14" y="24"/>
                  <a:pt x="14" y="24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6"/>
                  <a:pt x="12" y="4"/>
                  <a:pt x="10" y="4"/>
                </a:cubicBezTo>
                <a:cubicBezTo>
                  <a:pt x="7" y="4"/>
                  <a:pt x="4" y="6"/>
                  <a:pt x="4" y="10"/>
                </a:cubicBezTo>
                <a:cubicBezTo>
                  <a:pt x="4" y="24"/>
                  <a:pt x="4" y="24"/>
                  <a:pt x="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4"/>
                  <a:pt x="4" y="4"/>
                  <a:pt x="4" y="4"/>
                </a:cubicBezTo>
                <a:cubicBezTo>
                  <a:pt x="6" y="1"/>
                  <a:pt x="8" y="0"/>
                  <a:pt x="11" y="0"/>
                </a:cubicBezTo>
                <a:cubicBezTo>
                  <a:pt x="15" y="0"/>
                  <a:pt x="18" y="4"/>
                  <a:pt x="18" y="9"/>
                </a:cubicBezTo>
                <a:lnTo>
                  <a:pt x="18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27"/>
          <p:cNvSpPr>
            <a:spLocks noEditPoints="1"/>
          </p:cNvSpPr>
          <p:nvPr userDrawn="1"/>
        </p:nvSpPr>
        <p:spPr bwMode="black">
          <a:xfrm>
            <a:off x="829967" y="6336522"/>
            <a:ext cx="13688" cy="86084"/>
          </a:xfrm>
          <a:custGeom>
            <a:avLst/>
            <a:gdLst>
              <a:gd name="T0" fmla="*/ 45 w 45"/>
              <a:gd name="T1" fmla="*/ 45 h 283"/>
              <a:gd name="T2" fmla="*/ 0 w 45"/>
              <a:gd name="T3" fmla="*/ 45 h 283"/>
              <a:gd name="T4" fmla="*/ 0 w 45"/>
              <a:gd name="T5" fmla="*/ 0 h 283"/>
              <a:gd name="T6" fmla="*/ 45 w 45"/>
              <a:gd name="T7" fmla="*/ 0 h 283"/>
              <a:gd name="T8" fmla="*/ 45 w 45"/>
              <a:gd name="T9" fmla="*/ 45 h 283"/>
              <a:gd name="T10" fmla="*/ 45 w 45"/>
              <a:gd name="T11" fmla="*/ 283 h 283"/>
              <a:gd name="T12" fmla="*/ 0 w 45"/>
              <a:gd name="T13" fmla="*/ 283 h 283"/>
              <a:gd name="T14" fmla="*/ 0 w 45"/>
              <a:gd name="T15" fmla="*/ 64 h 283"/>
              <a:gd name="T16" fmla="*/ 45 w 45"/>
              <a:gd name="T17" fmla="*/ 64 h 283"/>
              <a:gd name="T18" fmla="*/ 45 w 45"/>
              <a:gd name="T19" fmla="*/ 28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5" h="283">
                <a:moveTo>
                  <a:pt x="45" y="45"/>
                </a:moveTo>
                <a:lnTo>
                  <a:pt x="0" y="45"/>
                </a:lnTo>
                <a:lnTo>
                  <a:pt x="0" y="0"/>
                </a:lnTo>
                <a:lnTo>
                  <a:pt x="45" y="0"/>
                </a:lnTo>
                <a:lnTo>
                  <a:pt x="45" y="45"/>
                </a:lnTo>
                <a:close/>
                <a:moveTo>
                  <a:pt x="45" y="283"/>
                </a:moveTo>
                <a:lnTo>
                  <a:pt x="0" y="283"/>
                </a:lnTo>
                <a:lnTo>
                  <a:pt x="0" y="64"/>
                </a:lnTo>
                <a:lnTo>
                  <a:pt x="45" y="64"/>
                </a:lnTo>
                <a:lnTo>
                  <a:pt x="45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Freeform 28"/>
          <p:cNvSpPr>
            <a:spLocks noEditPoints="1"/>
          </p:cNvSpPr>
          <p:nvPr userDrawn="1"/>
        </p:nvSpPr>
        <p:spPr bwMode="black">
          <a:xfrm>
            <a:off x="1566092" y="6336522"/>
            <a:ext cx="10951" cy="86084"/>
          </a:xfrm>
          <a:custGeom>
            <a:avLst/>
            <a:gdLst>
              <a:gd name="T0" fmla="*/ 36 w 36"/>
              <a:gd name="T1" fmla="*/ 45 h 283"/>
              <a:gd name="T2" fmla="*/ 0 w 36"/>
              <a:gd name="T3" fmla="*/ 45 h 283"/>
              <a:gd name="T4" fmla="*/ 0 w 36"/>
              <a:gd name="T5" fmla="*/ 0 h 283"/>
              <a:gd name="T6" fmla="*/ 36 w 36"/>
              <a:gd name="T7" fmla="*/ 0 h 283"/>
              <a:gd name="T8" fmla="*/ 36 w 36"/>
              <a:gd name="T9" fmla="*/ 45 h 283"/>
              <a:gd name="T10" fmla="*/ 36 w 36"/>
              <a:gd name="T11" fmla="*/ 283 h 283"/>
              <a:gd name="T12" fmla="*/ 0 w 36"/>
              <a:gd name="T13" fmla="*/ 283 h 283"/>
              <a:gd name="T14" fmla="*/ 0 w 36"/>
              <a:gd name="T15" fmla="*/ 64 h 283"/>
              <a:gd name="T16" fmla="*/ 36 w 36"/>
              <a:gd name="T17" fmla="*/ 64 h 283"/>
              <a:gd name="T18" fmla="*/ 36 w 36"/>
              <a:gd name="T19" fmla="*/ 283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" h="283">
                <a:moveTo>
                  <a:pt x="36" y="45"/>
                </a:moveTo>
                <a:lnTo>
                  <a:pt x="0" y="45"/>
                </a:lnTo>
                <a:lnTo>
                  <a:pt x="0" y="0"/>
                </a:lnTo>
                <a:lnTo>
                  <a:pt x="36" y="0"/>
                </a:lnTo>
                <a:lnTo>
                  <a:pt x="36" y="45"/>
                </a:lnTo>
                <a:close/>
                <a:moveTo>
                  <a:pt x="36" y="283"/>
                </a:moveTo>
                <a:lnTo>
                  <a:pt x="0" y="283"/>
                </a:lnTo>
                <a:lnTo>
                  <a:pt x="0" y="64"/>
                </a:lnTo>
                <a:lnTo>
                  <a:pt x="36" y="64"/>
                </a:lnTo>
                <a:lnTo>
                  <a:pt x="36" y="2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Freeform 29"/>
          <p:cNvSpPr>
            <a:spLocks/>
          </p:cNvSpPr>
          <p:nvPr userDrawn="1"/>
        </p:nvSpPr>
        <p:spPr bwMode="black">
          <a:xfrm>
            <a:off x="1217193" y="6355990"/>
            <a:ext cx="44411" cy="66616"/>
          </a:xfrm>
          <a:custGeom>
            <a:avLst/>
            <a:gdLst>
              <a:gd name="T0" fmla="*/ 8 w 16"/>
              <a:gd name="T1" fmla="*/ 24 h 24"/>
              <a:gd name="T2" fmla="*/ 0 w 16"/>
              <a:gd name="T3" fmla="*/ 21 h 24"/>
              <a:gd name="T4" fmla="*/ 0 w 16"/>
              <a:gd name="T5" fmla="*/ 21 h 24"/>
              <a:gd name="T6" fmla="*/ 1 w 16"/>
              <a:gd name="T7" fmla="*/ 17 h 24"/>
              <a:gd name="T8" fmla="*/ 2 w 16"/>
              <a:gd name="T9" fmla="*/ 18 h 24"/>
              <a:gd name="T10" fmla="*/ 8 w 16"/>
              <a:gd name="T11" fmla="*/ 20 h 24"/>
              <a:gd name="T12" fmla="*/ 12 w 16"/>
              <a:gd name="T13" fmla="*/ 17 h 24"/>
              <a:gd name="T14" fmla="*/ 7 w 16"/>
              <a:gd name="T15" fmla="*/ 14 h 24"/>
              <a:gd name="T16" fmla="*/ 1 w 16"/>
              <a:gd name="T17" fmla="*/ 7 h 24"/>
              <a:gd name="T18" fmla="*/ 8 w 16"/>
              <a:gd name="T19" fmla="*/ 0 h 24"/>
              <a:gd name="T20" fmla="*/ 15 w 16"/>
              <a:gd name="T21" fmla="*/ 2 h 24"/>
              <a:gd name="T22" fmla="*/ 15 w 16"/>
              <a:gd name="T23" fmla="*/ 2 h 24"/>
              <a:gd name="T24" fmla="*/ 14 w 16"/>
              <a:gd name="T25" fmla="*/ 6 h 24"/>
              <a:gd name="T26" fmla="*/ 13 w 16"/>
              <a:gd name="T27" fmla="*/ 6 h 24"/>
              <a:gd name="T28" fmla="*/ 8 w 16"/>
              <a:gd name="T29" fmla="*/ 4 h 24"/>
              <a:gd name="T30" fmla="*/ 5 w 16"/>
              <a:gd name="T31" fmla="*/ 6 h 24"/>
              <a:gd name="T32" fmla="*/ 9 w 16"/>
              <a:gd name="T33" fmla="*/ 10 h 24"/>
              <a:gd name="T34" fmla="*/ 16 w 16"/>
              <a:gd name="T35" fmla="*/ 17 h 24"/>
              <a:gd name="T36" fmla="*/ 8 w 16"/>
              <a:gd name="T37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4">
                <a:moveTo>
                  <a:pt x="8" y="24"/>
                </a:moveTo>
                <a:cubicBezTo>
                  <a:pt x="5" y="24"/>
                  <a:pt x="2" y="23"/>
                  <a:pt x="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1" y="17"/>
                  <a:pt x="1" y="17"/>
                  <a:pt x="1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4" y="19"/>
                  <a:pt x="6" y="20"/>
                  <a:pt x="8" y="20"/>
                </a:cubicBezTo>
                <a:cubicBezTo>
                  <a:pt x="10" y="20"/>
                  <a:pt x="12" y="19"/>
                  <a:pt x="12" y="17"/>
                </a:cubicBezTo>
                <a:cubicBezTo>
                  <a:pt x="12" y="15"/>
                  <a:pt x="10" y="15"/>
                  <a:pt x="7" y="14"/>
                </a:cubicBezTo>
                <a:cubicBezTo>
                  <a:pt x="5" y="13"/>
                  <a:pt x="1" y="12"/>
                  <a:pt x="1" y="7"/>
                </a:cubicBezTo>
                <a:cubicBezTo>
                  <a:pt x="1" y="3"/>
                  <a:pt x="4" y="0"/>
                  <a:pt x="8" y="0"/>
                </a:cubicBezTo>
                <a:cubicBezTo>
                  <a:pt x="11" y="0"/>
                  <a:pt x="13" y="1"/>
                  <a:pt x="15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4" y="6"/>
                  <a:pt x="14" y="6"/>
                  <a:pt x="14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2" y="4"/>
                  <a:pt x="9" y="4"/>
                  <a:pt x="8" y="4"/>
                </a:cubicBezTo>
                <a:cubicBezTo>
                  <a:pt x="6" y="4"/>
                  <a:pt x="5" y="5"/>
                  <a:pt x="5" y="6"/>
                </a:cubicBezTo>
                <a:cubicBezTo>
                  <a:pt x="5" y="8"/>
                  <a:pt x="6" y="9"/>
                  <a:pt x="9" y="10"/>
                </a:cubicBezTo>
                <a:cubicBezTo>
                  <a:pt x="13" y="11"/>
                  <a:pt x="16" y="13"/>
                  <a:pt x="16" y="17"/>
                </a:cubicBezTo>
                <a:cubicBezTo>
                  <a:pt x="16" y="21"/>
                  <a:pt x="12" y="24"/>
                  <a:pt x="8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Freeform 30"/>
          <p:cNvSpPr>
            <a:spLocks noEditPoints="1"/>
          </p:cNvSpPr>
          <p:nvPr userDrawn="1"/>
        </p:nvSpPr>
        <p:spPr bwMode="black">
          <a:xfrm>
            <a:off x="1588297" y="6355990"/>
            <a:ext cx="49582" cy="66616"/>
          </a:xfrm>
          <a:custGeom>
            <a:avLst/>
            <a:gdLst>
              <a:gd name="T0" fmla="*/ 4 w 18"/>
              <a:gd name="T1" fmla="*/ 17 h 24"/>
              <a:gd name="T2" fmla="*/ 8 w 18"/>
              <a:gd name="T3" fmla="*/ 20 h 24"/>
              <a:gd name="T4" fmla="*/ 14 w 18"/>
              <a:gd name="T5" fmla="*/ 15 h 24"/>
              <a:gd name="T6" fmla="*/ 14 w 18"/>
              <a:gd name="T7" fmla="*/ 13 h 24"/>
              <a:gd name="T8" fmla="*/ 10 w 18"/>
              <a:gd name="T9" fmla="*/ 12 h 24"/>
              <a:gd name="T10" fmla="*/ 4 w 18"/>
              <a:gd name="T11" fmla="*/ 17 h 24"/>
              <a:gd name="T12" fmla="*/ 8 w 18"/>
              <a:gd name="T13" fmla="*/ 24 h 24"/>
              <a:gd name="T14" fmla="*/ 0 w 18"/>
              <a:gd name="T15" fmla="*/ 17 h 24"/>
              <a:gd name="T16" fmla="*/ 9 w 18"/>
              <a:gd name="T17" fmla="*/ 8 h 24"/>
              <a:gd name="T18" fmla="*/ 14 w 18"/>
              <a:gd name="T19" fmla="*/ 9 h 24"/>
              <a:gd name="T20" fmla="*/ 14 w 18"/>
              <a:gd name="T21" fmla="*/ 9 h 24"/>
              <a:gd name="T22" fmla="*/ 9 w 18"/>
              <a:gd name="T23" fmla="*/ 4 h 24"/>
              <a:gd name="T24" fmla="*/ 3 w 18"/>
              <a:gd name="T25" fmla="*/ 6 h 24"/>
              <a:gd name="T26" fmla="*/ 2 w 18"/>
              <a:gd name="T27" fmla="*/ 6 h 24"/>
              <a:gd name="T28" fmla="*/ 1 w 18"/>
              <a:gd name="T29" fmla="*/ 2 h 24"/>
              <a:gd name="T30" fmla="*/ 1 w 18"/>
              <a:gd name="T31" fmla="*/ 2 h 24"/>
              <a:gd name="T32" fmla="*/ 9 w 18"/>
              <a:gd name="T33" fmla="*/ 0 h 24"/>
              <a:gd name="T34" fmla="*/ 16 w 18"/>
              <a:gd name="T35" fmla="*/ 3 h 24"/>
              <a:gd name="T36" fmla="*/ 18 w 18"/>
              <a:gd name="T37" fmla="*/ 9 h 24"/>
              <a:gd name="T38" fmla="*/ 18 w 18"/>
              <a:gd name="T39" fmla="*/ 24 h 24"/>
              <a:gd name="T40" fmla="*/ 15 w 18"/>
              <a:gd name="T41" fmla="*/ 24 h 24"/>
              <a:gd name="T42" fmla="*/ 15 w 18"/>
              <a:gd name="T43" fmla="*/ 21 h 24"/>
              <a:gd name="T44" fmla="*/ 8 w 18"/>
              <a:gd name="T45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" h="24">
                <a:moveTo>
                  <a:pt x="4" y="17"/>
                </a:moveTo>
                <a:cubicBezTo>
                  <a:pt x="4" y="19"/>
                  <a:pt x="6" y="20"/>
                  <a:pt x="8" y="20"/>
                </a:cubicBezTo>
                <a:cubicBezTo>
                  <a:pt x="12" y="20"/>
                  <a:pt x="14" y="18"/>
                  <a:pt x="14" y="15"/>
                </a:cubicBezTo>
                <a:cubicBezTo>
                  <a:pt x="14" y="13"/>
                  <a:pt x="14" y="13"/>
                  <a:pt x="14" y="13"/>
                </a:cubicBezTo>
                <a:cubicBezTo>
                  <a:pt x="13" y="13"/>
                  <a:pt x="11" y="12"/>
                  <a:pt x="10" y="12"/>
                </a:cubicBezTo>
                <a:cubicBezTo>
                  <a:pt x="7" y="12"/>
                  <a:pt x="4" y="14"/>
                  <a:pt x="4" y="17"/>
                </a:cubicBezTo>
                <a:moveTo>
                  <a:pt x="8" y="24"/>
                </a:moveTo>
                <a:cubicBezTo>
                  <a:pt x="4" y="24"/>
                  <a:pt x="0" y="22"/>
                  <a:pt x="0" y="17"/>
                </a:cubicBezTo>
                <a:cubicBezTo>
                  <a:pt x="0" y="12"/>
                  <a:pt x="4" y="8"/>
                  <a:pt x="9" y="8"/>
                </a:cubicBezTo>
                <a:cubicBezTo>
                  <a:pt x="11" y="8"/>
                  <a:pt x="13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6"/>
                  <a:pt x="13" y="4"/>
                  <a:pt x="9" y="4"/>
                </a:cubicBezTo>
                <a:cubicBezTo>
                  <a:pt x="7" y="4"/>
                  <a:pt x="4" y="5"/>
                  <a:pt x="3" y="6"/>
                </a:cubicBezTo>
                <a:cubicBezTo>
                  <a:pt x="2" y="6"/>
                  <a:pt x="2" y="6"/>
                  <a:pt x="2" y="6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3" y="1"/>
                  <a:pt x="6" y="0"/>
                  <a:pt x="9" y="0"/>
                </a:cubicBezTo>
                <a:cubicBezTo>
                  <a:pt x="12" y="0"/>
                  <a:pt x="15" y="1"/>
                  <a:pt x="16" y="3"/>
                </a:cubicBezTo>
                <a:cubicBezTo>
                  <a:pt x="17" y="4"/>
                  <a:pt x="18" y="6"/>
                  <a:pt x="18" y="9"/>
                </a:cubicBezTo>
                <a:cubicBezTo>
                  <a:pt x="18" y="24"/>
                  <a:pt x="18" y="24"/>
                  <a:pt x="18" y="24"/>
                </a:cubicBezTo>
                <a:cubicBezTo>
                  <a:pt x="15" y="24"/>
                  <a:pt x="15" y="24"/>
                  <a:pt x="15" y="24"/>
                </a:cubicBezTo>
                <a:cubicBezTo>
                  <a:pt x="15" y="21"/>
                  <a:pt x="15" y="21"/>
                  <a:pt x="15" y="21"/>
                </a:cubicBezTo>
                <a:cubicBezTo>
                  <a:pt x="14" y="22"/>
                  <a:pt x="11" y="24"/>
                  <a:pt x="8" y="2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cxnSp>
        <p:nvCxnSpPr>
          <p:cNvPr id="39" name="Straight Connector 38"/>
          <p:cNvCxnSpPr/>
          <p:nvPr userDrawn="1"/>
        </p:nvCxnSpPr>
        <p:spPr>
          <a:xfrm>
            <a:off x="4800600" y="4457356"/>
            <a:ext cx="2590800" cy="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6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326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A9C473-8006-4519-BD03-71525CD983D1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295526" y="2263195"/>
            <a:ext cx="7600948" cy="2000548"/>
          </a:xfrm>
        </p:spPr>
        <p:txBody>
          <a:bodyPr anchor="ctr">
            <a:noAutofit/>
          </a:bodyPr>
          <a:lstStyle>
            <a:lvl1pPr algn="ctr">
              <a:lnSpc>
                <a:spcPct val="65000"/>
              </a:lnSpc>
              <a:defRPr sz="10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MASTER</a:t>
            </a:r>
            <a:br>
              <a:rPr lang="en-US" dirty="0" smtClean="0"/>
            </a:br>
            <a:r>
              <a:rPr lang="en-US" dirty="0" smtClean="0"/>
              <a:t>TITLE STYLE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00600" y="4457356"/>
            <a:ext cx="2590800" cy="0"/>
          </a:xfrm>
          <a:prstGeom prst="line">
            <a:avLst/>
          </a:prstGeom>
          <a:ln w="1143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14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417228-A9A4-40F5-9855-7746D5AA8C8D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823683"/>
            <a:ext cx="11399836" cy="4423130"/>
          </a:xfrm>
        </p:spPr>
        <p:txBody>
          <a:bodyPr/>
          <a:lstStyle>
            <a:lvl1pPr marL="447675" indent="-447675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447675" indent="0"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95288" y="1779265"/>
            <a:ext cx="11399835" cy="1588"/>
          </a:xfrm>
          <a:prstGeom prst="line">
            <a:avLst/>
          </a:prstGeom>
          <a:ln w="889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0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C3F44CC-8F41-45D6-A8A2-6CBCBAD63B7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396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288" y="612776"/>
            <a:ext cx="11399836" cy="81868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3882" y="1823683"/>
            <a:ext cx="5608800" cy="4423130"/>
          </a:xfrm>
          <a:noFill/>
        </p:spPr>
        <p:txBody>
          <a:bodyPr rIns="0"/>
          <a:lstStyle>
            <a:lvl3pPr algn="l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6324" y="1823683"/>
            <a:ext cx="5608800" cy="4423130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C6EDB-0D57-4A9B-B02F-DAECEB6BD661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93882" y="1780853"/>
            <a:ext cx="56088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86324" y="1780853"/>
            <a:ext cx="56088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170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288" y="612776"/>
            <a:ext cx="11399836" cy="81868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7" y="1820708"/>
            <a:ext cx="3620404" cy="4427691"/>
          </a:xfrm>
          <a:noFill/>
        </p:spPr>
        <p:txBody>
          <a:bodyPr rIns="0"/>
          <a:lstStyle>
            <a:lvl3pPr algn="l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195762" y="1820708"/>
            <a:ext cx="3620403" cy="4427691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268E-B990-459B-8766-82274C2162A2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5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7996238" y="1823682"/>
            <a:ext cx="3618888" cy="4427691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95287" y="1780853"/>
            <a:ext cx="3620404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195763" y="1780853"/>
            <a:ext cx="3620403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7996238" y="1780853"/>
            <a:ext cx="3618888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274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288" y="612776"/>
            <a:ext cx="11399836" cy="81868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7" y="1820708"/>
            <a:ext cx="2714400" cy="4427691"/>
          </a:xfrm>
          <a:noFill/>
        </p:spPr>
        <p:txBody>
          <a:bodyPr rIns="0"/>
          <a:lstStyle>
            <a:lvl3pPr algn="l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90433" y="1820708"/>
            <a:ext cx="2714400" cy="4427691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2268E-B990-459B-8766-82274C2162A2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9080724" y="1820708"/>
            <a:ext cx="2714400" cy="4427691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6185579" y="1823682"/>
            <a:ext cx="2714400" cy="4427691"/>
          </a:xfrm>
          <a:noFill/>
        </p:spPr>
        <p:txBody>
          <a:bodyPr rIns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395287" y="1780853"/>
            <a:ext cx="27144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9080724" y="1780853"/>
            <a:ext cx="27144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3290433" y="1780853"/>
            <a:ext cx="27144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6185579" y="1780853"/>
            <a:ext cx="27144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38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657350"/>
            <a:ext cx="11399836" cy="4589464"/>
          </a:xfrm>
        </p:spPr>
        <p:txBody>
          <a:bodyPr/>
          <a:lstStyle>
            <a:lvl1pPr>
              <a:lnSpc>
                <a:spcPct val="70000"/>
              </a:lnSpc>
              <a:defRPr sz="8000"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064D4-9B5D-4B91-843D-9A9103117CEB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44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Messag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657350"/>
            <a:ext cx="11399836" cy="4589464"/>
          </a:xfrm>
        </p:spPr>
        <p:txBody>
          <a:bodyPr/>
          <a:lstStyle>
            <a:lvl1pPr>
              <a:lnSpc>
                <a:spcPct val="70000"/>
              </a:lnSpc>
              <a:defRPr sz="80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</a:t>
            </a:r>
            <a:br>
              <a:rPr lang="en-US" dirty="0" smtClean="0"/>
            </a:br>
            <a:r>
              <a:rPr lang="en-US" dirty="0" smtClean="0"/>
              <a:t>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DAF302-D7DC-4912-9592-0A7045EA3E44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33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 Fig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D04F2F-10B9-45B2-AD9A-D1015AD46FDB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295526" y="1577785"/>
            <a:ext cx="7600948" cy="3231654"/>
          </a:xfrm>
        </p:spPr>
        <p:txBody>
          <a:bodyPr anchor="ctr">
            <a:spAutoFit/>
          </a:bodyPr>
          <a:lstStyle>
            <a:lvl1pPr algn="ctr">
              <a:lnSpc>
                <a:spcPct val="70000"/>
              </a:lnSpc>
              <a:defRPr sz="30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##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2295526" y="4778106"/>
            <a:ext cx="7600949" cy="671512"/>
          </a:xfrm>
        </p:spPr>
        <p:txBody>
          <a:bodyPr/>
          <a:lstStyle>
            <a:lvl1pPr algn="ctr">
              <a:defRPr sz="16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00600" y="4457356"/>
            <a:ext cx="2590800" cy="0"/>
          </a:xfrm>
          <a:prstGeom prst="line">
            <a:avLst/>
          </a:prstGeom>
          <a:ln w="1143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005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22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79B40-C7A1-4D6C-A396-0C84EF3F3DD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225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0C6D602-BB66-4CF5-BBB0-747C8E545A00}" type="datetime1">
              <a:rPr lang="en-GB" smtClean="0"/>
              <a:pPr/>
              <a:t>09/10/2015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750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9F64D2-D708-49BC-8E8C-DDE03F8DDC55}" type="datetime1">
              <a:rPr lang="en-GB" smtClean="0"/>
              <a:pPr/>
              <a:t>09/10/2015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Welcome to UEA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‹N›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95288" y="665464"/>
            <a:ext cx="3800475" cy="0"/>
          </a:xfrm>
          <a:prstGeom prst="line">
            <a:avLst/>
          </a:prstGeom>
          <a:ln w="1143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395288" y="612775"/>
            <a:ext cx="3800475" cy="2252663"/>
          </a:xfrm>
        </p:spPr>
        <p:txBody>
          <a:bodyPr tIns="252000" rIns="0"/>
          <a:lstStyle>
            <a:lvl1pPr>
              <a:lnSpc>
                <a:spcPct val="75000"/>
              </a:lnSpc>
              <a:defRPr sz="4000">
                <a:latin typeface="+mj-lt"/>
              </a:defRPr>
            </a:lvl1pPr>
          </a:lstStyle>
          <a:p>
            <a:pPr lvl="0"/>
            <a:r>
              <a:rPr lang="en-US" dirty="0" smtClean="0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84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p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7"/>
          <p:cNvSpPr>
            <a:spLocks noGrp="1"/>
          </p:cNvSpPr>
          <p:nvPr>
            <p:ph type="pic" sz="quarter" idx="17"/>
          </p:nvPr>
        </p:nvSpPr>
        <p:spPr>
          <a:xfrm>
            <a:off x="8120623" y="-1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22" name="Picture Placeholder 27"/>
          <p:cNvSpPr>
            <a:spLocks noGrp="1"/>
          </p:cNvSpPr>
          <p:nvPr>
            <p:ph type="pic" sz="quarter" idx="18"/>
          </p:nvPr>
        </p:nvSpPr>
        <p:spPr>
          <a:xfrm>
            <a:off x="8120623" y="3423600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18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0" y="3423600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19" name="Picture Placeholder 27"/>
          <p:cNvSpPr>
            <a:spLocks noGrp="1"/>
          </p:cNvSpPr>
          <p:nvPr>
            <p:ph type="pic" sz="quarter" idx="15"/>
          </p:nvPr>
        </p:nvSpPr>
        <p:spPr>
          <a:xfrm>
            <a:off x="4060312" y="-1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20" name="Picture Placeholder 27"/>
          <p:cNvSpPr>
            <a:spLocks noGrp="1"/>
          </p:cNvSpPr>
          <p:nvPr>
            <p:ph type="pic" sz="quarter" idx="16"/>
          </p:nvPr>
        </p:nvSpPr>
        <p:spPr>
          <a:xfrm>
            <a:off x="4060312" y="3423600"/>
            <a:ext cx="4071375" cy="34344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72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Supportin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C14F1-2DF5-4010-9662-B5A7FFD59250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81100" y="6464923"/>
            <a:ext cx="3014664" cy="153888"/>
          </a:xfrm>
        </p:spPr>
        <p:txBody>
          <a:bodyPr/>
          <a:lstStyle/>
          <a:p>
            <a:r>
              <a:rPr lang="en-GB" smtClean="0"/>
              <a:t>Welcome to UEA</a:t>
            </a:r>
            <a:endParaRPr lang="en-GB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186616" y="0"/>
            <a:ext cx="6005384" cy="6858000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288" y="612776"/>
            <a:ext cx="5700712" cy="81868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3882" y="1823683"/>
            <a:ext cx="5608800" cy="4423130"/>
          </a:xfrm>
          <a:noFill/>
        </p:spPr>
        <p:txBody>
          <a:bodyPr/>
          <a:lstStyle>
            <a:lvl3pPr algn="l"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93882" y="1780853"/>
            <a:ext cx="5608800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74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terbab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9"/>
          <p:cNvSpPr>
            <a:spLocks/>
          </p:cNvSpPr>
          <p:nvPr userDrawn="1"/>
        </p:nvSpPr>
        <p:spPr bwMode="auto">
          <a:xfrm>
            <a:off x="-1637782" y="871487"/>
            <a:ext cx="15459505" cy="1291647"/>
          </a:xfrm>
          <a:custGeom>
            <a:avLst/>
            <a:gdLst>
              <a:gd name="T0" fmla="*/ 8124 w 8124"/>
              <a:gd name="T1" fmla="*/ 8 h 676"/>
              <a:gd name="T2" fmla="*/ 8112 w 8124"/>
              <a:gd name="T3" fmla="*/ 17 h 676"/>
              <a:gd name="T4" fmla="*/ 7916 w 8124"/>
              <a:gd name="T5" fmla="*/ 101 h 676"/>
              <a:gd name="T6" fmla="*/ 7722 w 8124"/>
              <a:gd name="T7" fmla="*/ 17 h 676"/>
              <a:gd name="T8" fmla="*/ 7509 w 8124"/>
              <a:gd name="T9" fmla="*/ 101 h 676"/>
              <a:gd name="T10" fmla="*/ 7101 w 8124"/>
              <a:gd name="T11" fmla="*/ 101 h 676"/>
              <a:gd name="T12" fmla="*/ 6702 w 8124"/>
              <a:gd name="T13" fmla="*/ 101 h 676"/>
              <a:gd name="T14" fmla="*/ 6294 w 8124"/>
              <a:gd name="T15" fmla="*/ 101 h 676"/>
              <a:gd name="T16" fmla="*/ 5893 w 8124"/>
              <a:gd name="T17" fmla="*/ 101 h 676"/>
              <a:gd name="T18" fmla="*/ 5475 w 8124"/>
              <a:gd name="T19" fmla="*/ 101 h 676"/>
              <a:gd name="T20" fmla="*/ 5067 w 8124"/>
              <a:gd name="T21" fmla="*/ 101 h 676"/>
              <a:gd name="T22" fmla="*/ 4660 w 8124"/>
              <a:gd name="T23" fmla="*/ 101 h 676"/>
              <a:gd name="T24" fmla="*/ 4456 w 8124"/>
              <a:gd name="T25" fmla="*/ 6 h 676"/>
              <a:gd name="T26" fmla="*/ 4252 w 8124"/>
              <a:gd name="T27" fmla="*/ 101 h 676"/>
              <a:gd name="T28" fmla="*/ 4052 w 8124"/>
              <a:gd name="T29" fmla="*/ 11 h 676"/>
              <a:gd name="T30" fmla="*/ 3853 w 8124"/>
              <a:gd name="T31" fmla="*/ 100 h 676"/>
              <a:gd name="T32" fmla="*/ 3649 w 8124"/>
              <a:gd name="T33" fmla="*/ 5 h 676"/>
              <a:gd name="T34" fmla="*/ 3445 w 8124"/>
              <a:gd name="T35" fmla="*/ 100 h 676"/>
              <a:gd name="T36" fmla="*/ 3244 w 8124"/>
              <a:gd name="T37" fmla="*/ 9 h 676"/>
              <a:gd name="T38" fmla="*/ 2841 w 8124"/>
              <a:gd name="T39" fmla="*/ 8 h 676"/>
              <a:gd name="T40" fmla="*/ 2438 w 8124"/>
              <a:gd name="T41" fmla="*/ 9 h 676"/>
              <a:gd name="T42" fmla="*/ 2237 w 8124"/>
              <a:gd name="T43" fmla="*/ 100 h 676"/>
              <a:gd name="T44" fmla="*/ 2033 w 8124"/>
              <a:gd name="T45" fmla="*/ 6 h 676"/>
              <a:gd name="T46" fmla="*/ 1828 w 8124"/>
              <a:gd name="T47" fmla="*/ 100 h 676"/>
              <a:gd name="T48" fmla="*/ 1631 w 8124"/>
              <a:gd name="T49" fmla="*/ 11 h 676"/>
              <a:gd name="T50" fmla="*/ 1432 w 8124"/>
              <a:gd name="T51" fmla="*/ 101 h 676"/>
              <a:gd name="T52" fmla="*/ 1227 w 8124"/>
              <a:gd name="T53" fmla="*/ 6 h 676"/>
              <a:gd name="T54" fmla="*/ 1023 w 8124"/>
              <a:gd name="T55" fmla="*/ 101 h 676"/>
              <a:gd name="T56" fmla="*/ 615 w 8124"/>
              <a:gd name="T57" fmla="*/ 101 h 676"/>
              <a:gd name="T58" fmla="*/ 207 w 8124"/>
              <a:gd name="T59" fmla="*/ 101 h 676"/>
              <a:gd name="T60" fmla="*/ 0 w 8124"/>
              <a:gd name="T61" fmla="*/ 408 h 676"/>
              <a:gd name="T62" fmla="*/ 8120 w 8124"/>
              <a:gd name="T63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124" h="676">
                <a:moveTo>
                  <a:pt x="8124" y="416"/>
                </a:moveTo>
                <a:cubicBezTo>
                  <a:pt x="8124" y="8"/>
                  <a:pt x="8124" y="8"/>
                  <a:pt x="8124" y="8"/>
                </a:cubicBezTo>
                <a:cubicBezTo>
                  <a:pt x="8124" y="7"/>
                  <a:pt x="8122" y="7"/>
                  <a:pt x="8121" y="6"/>
                </a:cubicBezTo>
                <a:cubicBezTo>
                  <a:pt x="8118" y="10"/>
                  <a:pt x="8115" y="13"/>
                  <a:pt x="8112" y="17"/>
                </a:cubicBezTo>
                <a:cubicBezTo>
                  <a:pt x="8063" y="69"/>
                  <a:pt x="7993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839" y="101"/>
                  <a:pt x="7771" y="69"/>
                  <a:pt x="7722" y="17"/>
                </a:cubicBezTo>
                <a:cubicBezTo>
                  <a:pt x="7719" y="14"/>
                  <a:pt x="7716" y="10"/>
                  <a:pt x="7712" y="7"/>
                </a:cubicBezTo>
                <a:cubicBezTo>
                  <a:pt x="7664" y="64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6"/>
                  <a:pt x="6902" y="11"/>
                </a:cubicBezTo>
                <a:cubicBezTo>
                  <a:pt x="6853" y="66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4"/>
                  <a:pt x="4863" y="7"/>
                </a:cubicBezTo>
                <a:cubicBezTo>
                  <a:pt x="4814" y="64"/>
                  <a:pt x="4741" y="101"/>
                  <a:pt x="4660" y="101"/>
                </a:cubicBezTo>
                <a:cubicBezTo>
                  <a:pt x="4649" y="101"/>
                  <a:pt x="4639" y="101"/>
                  <a:pt x="4629" y="99"/>
                </a:cubicBezTo>
                <a:cubicBezTo>
                  <a:pt x="4560" y="92"/>
                  <a:pt x="4498" y="57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172" y="101"/>
                  <a:pt x="4101" y="66"/>
                  <a:pt x="4052" y="11"/>
                </a:cubicBezTo>
                <a:cubicBezTo>
                  <a:pt x="4004" y="66"/>
                  <a:pt x="3932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771" y="100"/>
                  <a:pt x="3698" y="63"/>
                  <a:pt x="3649" y="5"/>
                </a:cubicBezTo>
                <a:cubicBezTo>
                  <a:pt x="3600" y="63"/>
                  <a:pt x="3527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365" y="100"/>
                  <a:pt x="3293" y="65"/>
                  <a:pt x="3244" y="9"/>
                </a:cubicBezTo>
                <a:cubicBezTo>
                  <a:pt x="3195" y="65"/>
                  <a:pt x="3123" y="101"/>
                  <a:pt x="3043" y="101"/>
                </a:cubicBezTo>
                <a:cubicBezTo>
                  <a:pt x="2962" y="101"/>
                  <a:pt x="2892" y="65"/>
                  <a:pt x="2841" y="8"/>
                </a:cubicBezTo>
                <a:cubicBezTo>
                  <a:pt x="2794" y="65"/>
                  <a:pt x="2720" y="101"/>
                  <a:pt x="2639" y="101"/>
                </a:cubicBezTo>
                <a:cubicBezTo>
                  <a:pt x="2558" y="101"/>
                  <a:pt x="2487" y="65"/>
                  <a:pt x="2438" y="9"/>
                </a:cubicBezTo>
                <a:cubicBezTo>
                  <a:pt x="2389" y="65"/>
                  <a:pt x="231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155" y="100"/>
                  <a:pt x="2081" y="64"/>
                  <a:pt x="2033" y="6"/>
                </a:cubicBezTo>
                <a:cubicBezTo>
                  <a:pt x="1984" y="64"/>
                  <a:pt x="1912" y="100"/>
                  <a:pt x="1828" y="100"/>
                </a:cubicBezTo>
                <a:cubicBezTo>
                  <a:pt x="1828" y="100"/>
                  <a:pt x="1828" y="100"/>
                  <a:pt x="1828" y="100"/>
                </a:cubicBezTo>
                <a:cubicBezTo>
                  <a:pt x="1828" y="100"/>
                  <a:pt x="1829" y="100"/>
                  <a:pt x="1829" y="100"/>
                </a:cubicBezTo>
                <a:cubicBezTo>
                  <a:pt x="1750" y="100"/>
                  <a:pt x="1679" y="66"/>
                  <a:pt x="1631" y="11"/>
                </a:cubicBezTo>
                <a:cubicBezTo>
                  <a:pt x="1582" y="66"/>
                  <a:pt x="1508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348" y="101"/>
                  <a:pt x="1276" y="64"/>
                  <a:pt x="1227" y="6"/>
                </a:cubicBezTo>
                <a:cubicBezTo>
                  <a:pt x="1181" y="61"/>
                  <a:pt x="1114" y="96"/>
                  <a:pt x="1038" y="101"/>
                </a:cubicBezTo>
                <a:cubicBezTo>
                  <a:pt x="1033" y="101"/>
                  <a:pt x="1028" y="101"/>
                  <a:pt x="1023" y="101"/>
                </a:cubicBezTo>
                <a:cubicBezTo>
                  <a:pt x="941" y="101"/>
                  <a:pt x="868" y="64"/>
                  <a:pt x="819" y="7"/>
                </a:cubicBezTo>
                <a:cubicBezTo>
                  <a:pt x="770" y="64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2"/>
                  <a:pt x="0" y="2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676"/>
                  <a:pt x="0" y="676"/>
                  <a:pt x="0" y="676"/>
                </a:cubicBezTo>
                <a:cubicBezTo>
                  <a:pt x="8120" y="676"/>
                  <a:pt x="8120" y="676"/>
                  <a:pt x="8120" y="676"/>
                </a:cubicBezTo>
                <a:lnTo>
                  <a:pt x="8124" y="416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25"/>
          <p:cNvSpPr>
            <a:spLocks noEditPoints="1"/>
          </p:cNvSpPr>
          <p:nvPr userDrawn="1"/>
        </p:nvSpPr>
        <p:spPr bwMode="white">
          <a:xfrm>
            <a:off x="9330024" y="704975"/>
            <a:ext cx="1011136" cy="1277013"/>
          </a:xfrm>
          <a:custGeom>
            <a:avLst/>
            <a:gdLst>
              <a:gd name="T0" fmla="*/ 176 w 531"/>
              <a:gd name="T1" fmla="*/ 280 h 670"/>
              <a:gd name="T2" fmla="*/ 190 w 531"/>
              <a:gd name="T3" fmla="*/ 141 h 670"/>
              <a:gd name="T4" fmla="*/ 322 w 531"/>
              <a:gd name="T5" fmla="*/ 155 h 670"/>
              <a:gd name="T6" fmla="*/ 382 w 531"/>
              <a:gd name="T7" fmla="*/ 230 h 670"/>
              <a:gd name="T8" fmla="*/ 307 w 531"/>
              <a:gd name="T9" fmla="*/ 294 h 670"/>
              <a:gd name="T10" fmla="*/ 176 w 531"/>
              <a:gd name="T11" fmla="*/ 280 h 670"/>
              <a:gd name="T12" fmla="*/ 1 w 531"/>
              <a:gd name="T13" fmla="*/ 604 h 670"/>
              <a:gd name="T14" fmla="*/ 16 w 531"/>
              <a:gd name="T15" fmla="*/ 623 h 670"/>
              <a:gd name="T16" fmla="*/ 121 w 531"/>
              <a:gd name="T17" fmla="*/ 634 h 670"/>
              <a:gd name="T18" fmla="*/ 140 w 531"/>
              <a:gd name="T19" fmla="*/ 619 h 670"/>
              <a:gd name="T20" fmla="*/ 164 w 531"/>
              <a:gd name="T21" fmla="*/ 392 h 670"/>
              <a:gd name="T22" fmla="*/ 225 w 531"/>
              <a:gd name="T23" fmla="*/ 399 h 670"/>
              <a:gd name="T24" fmla="*/ 318 w 531"/>
              <a:gd name="T25" fmla="*/ 647 h 670"/>
              <a:gd name="T26" fmla="*/ 332 w 531"/>
              <a:gd name="T27" fmla="*/ 656 h 670"/>
              <a:gd name="T28" fmla="*/ 450 w 531"/>
              <a:gd name="T29" fmla="*/ 668 h 670"/>
              <a:gd name="T30" fmla="*/ 468 w 531"/>
              <a:gd name="T31" fmla="*/ 644 h 670"/>
              <a:gd name="T32" fmla="*/ 370 w 531"/>
              <a:gd name="T33" fmla="*/ 406 h 670"/>
              <a:gd name="T34" fmla="*/ 520 w 531"/>
              <a:gd name="T35" fmla="*/ 241 h 670"/>
              <a:gd name="T36" fmla="*/ 346 w 531"/>
              <a:gd name="T37" fmla="*/ 29 h 670"/>
              <a:gd name="T38" fmla="*/ 81 w 531"/>
              <a:gd name="T39" fmla="*/ 1 h 670"/>
              <a:gd name="T40" fmla="*/ 62 w 531"/>
              <a:gd name="T41" fmla="*/ 17 h 670"/>
              <a:gd name="T42" fmla="*/ 1 w 531"/>
              <a:gd name="T43" fmla="*/ 604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31" h="670">
                <a:moveTo>
                  <a:pt x="176" y="280"/>
                </a:moveTo>
                <a:cubicBezTo>
                  <a:pt x="190" y="141"/>
                  <a:pt x="190" y="141"/>
                  <a:pt x="190" y="141"/>
                </a:cubicBezTo>
                <a:cubicBezTo>
                  <a:pt x="322" y="155"/>
                  <a:pt x="322" y="155"/>
                  <a:pt x="322" y="155"/>
                </a:cubicBezTo>
                <a:cubicBezTo>
                  <a:pt x="358" y="159"/>
                  <a:pt x="386" y="188"/>
                  <a:pt x="382" y="230"/>
                </a:cubicBezTo>
                <a:cubicBezTo>
                  <a:pt x="378" y="271"/>
                  <a:pt x="343" y="297"/>
                  <a:pt x="307" y="294"/>
                </a:cubicBezTo>
                <a:lnTo>
                  <a:pt x="176" y="280"/>
                </a:lnTo>
                <a:close/>
                <a:moveTo>
                  <a:pt x="1" y="604"/>
                </a:moveTo>
                <a:cubicBezTo>
                  <a:pt x="0" y="613"/>
                  <a:pt x="6" y="622"/>
                  <a:pt x="16" y="623"/>
                </a:cubicBezTo>
                <a:cubicBezTo>
                  <a:pt x="121" y="634"/>
                  <a:pt x="121" y="634"/>
                  <a:pt x="121" y="634"/>
                </a:cubicBezTo>
                <a:cubicBezTo>
                  <a:pt x="130" y="635"/>
                  <a:pt x="139" y="628"/>
                  <a:pt x="140" y="619"/>
                </a:cubicBezTo>
                <a:cubicBezTo>
                  <a:pt x="164" y="392"/>
                  <a:pt x="164" y="392"/>
                  <a:pt x="164" y="392"/>
                </a:cubicBezTo>
                <a:cubicBezTo>
                  <a:pt x="225" y="399"/>
                  <a:pt x="225" y="399"/>
                  <a:pt x="225" y="399"/>
                </a:cubicBezTo>
                <a:cubicBezTo>
                  <a:pt x="318" y="647"/>
                  <a:pt x="318" y="647"/>
                  <a:pt x="318" y="647"/>
                </a:cubicBezTo>
                <a:cubicBezTo>
                  <a:pt x="320" y="650"/>
                  <a:pt x="325" y="655"/>
                  <a:pt x="332" y="656"/>
                </a:cubicBezTo>
                <a:cubicBezTo>
                  <a:pt x="450" y="668"/>
                  <a:pt x="450" y="668"/>
                  <a:pt x="450" y="668"/>
                </a:cubicBezTo>
                <a:cubicBezTo>
                  <a:pt x="465" y="670"/>
                  <a:pt x="473" y="656"/>
                  <a:pt x="468" y="644"/>
                </a:cubicBezTo>
                <a:cubicBezTo>
                  <a:pt x="370" y="406"/>
                  <a:pt x="370" y="406"/>
                  <a:pt x="370" y="406"/>
                </a:cubicBezTo>
                <a:cubicBezTo>
                  <a:pt x="455" y="384"/>
                  <a:pt x="511" y="323"/>
                  <a:pt x="520" y="241"/>
                </a:cubicBezTo>
                <a:cubicBezTo>
                  <a:pt x="531" y="136"/>
                  <a:pt x="459" y="41"/>
                  <a:pt x="346" y="29"/>
                </a:cubicBezTo>
                <a:cubicBezTo>
                  <a:pt x="81" y="1"/>
                  <a:pt x="81" y="1"/>
                  <a:pt x="81" y="1"/>
                </a:cubicBezTo>
                <a:cubicBezTo>
                  <a:pt x="71" y="0"/>
                  <a:pt x="63" y="8"/>
                  <a:pt x="62" y="17"/>
                </a:cubicBezTo>
                <a:lnTo>
                  <a:pt x="1" y="6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26"/>
          <p:cNvSpPr>
            <a:spLocks/>
          </p:cNvSpPr>
          <p:nvPr userDrawn="1"/>
        </p:nvSpPr>
        <p:spPr bwMode="white">
          <a:xfrm>
            <a:off x="1866953" y="928150"/>
            <a:ext cx="1447818" cy="1314880"/>
          </a:xfrm>
          <a:custGeom>
            <a:avLst/>
            <a:gdLst>
              <a:gd name="T0" fmla="*/ 236 w 760"/>
              <a:gd name="T1" fmla="*/ 679 h 690"/>
              <a:gd name="T2" fmla="*/ 253 w 760"/>
              <a:gd name="T3" fmla="*/ 689 h 690"/>
              <a:gd name="T4" fmla="*/ 267 w 760"/>
              <a:gd name="T5" fmla="*/ 688 h 690"/>
              <a:gd name="T6" fmla="*/ 281 w 760"/>
              <a:gd name="T7" fmla="*/ 677 h 690"/>
              <a:gd name="T8" fmla="*/ 405 w 760"/>
              <a:gd name="T9" fmla="*/ 297 h 690"/>
              <a:gd name="T10" fmla="*/ 407 w 760"/>
              <a:gd name="T11" fmla="*/ 296 h 690"/>
              <a:gd name="T12" fmla="*/ 608 w 760"/>
              <a:gd name="T13" fmla="*/ 642 h 690"/>
              <a:gd name="T14" fmla="*/ 624 w 760"/>
              <a:gd name="T15" fmla="*/ 650 h 690"/>
              <a:gd name="T16" fmla="*/ 638 w 760"/>
              <a:gd name="T17" fmla="*/ 649 h 690"/>
              <a:gd name="T18" fmla="*/ 653 w 760"/>
              <a:gd name="T19" fmla="*/ 635 h 690"/>
              <a:gd name="T20" fmla="*/ 758 w 760"/>
              <a:gd name="T21" fmla="*/ 21 h 690"/>
              <a:gd name="T22" fmla="*/ 740 w 760"/>
              <a:gd name="T23" fmla="*/ 1 h 690"/>
              <a:gd name="T24" fmla="*/ 636 w 760"/>
              <a:gd name="T25" fmla="*/ 12 h 690"/>
              <a:gd name="T26" fmla="*/ 621 w 760"/>
              <a:gd name="T27" fmla="*/ 26 h 690"/>
              <a:gd name="T28" fmla="*/ 577 w 760"/>
              <a:gd name="T29" fmla="*/ 335 h 690"/>
              <a:gd name="T30" fmla="*/ 573 w 760"/>
              <a:gd name="T31" fmla="*/ 335 h 690"/>
              <a:gd name="T32" fmla="*/ 403 w 760"/>
              <a:gd name="T33" fmla="*/ 37 h 690"/>
              <a:gd name="T34" fmla="*/ 386 w 760"/>
              <a:gd name="T35" fmla="*/ 29 h 690"/>
              <a:gd name="T36" fmla="*/ 370 w 760"/>
              <a:gd name="T37" fmla="*/ 31 h 690"/>
              <a:gd name="T38" fmla="*/ 356 w 760"/>
              <a:gd name="T39" fmla="*/ 42 h 690"/>
              <a:gd name="T40" fmla="*/ 252 w 760"/>
              <a:gd name="T41" fmla="*/ 369 h 690"/>
              <a:gd name="T42" fmla="*/ 248 w 760"/>
              <a:gd name="T43" fmla="*/ 370 h 690"/>
              <a:gd name="T44" fmla="*/ 140 w 760"/>
              <a:gd name="T45" fmla="*/ 77 h 690"/>
              <a:gd name="T46" fmla="*/ 123 w 760"/>
              <a:gd name="T47" fmla="*/ 66 h 690"/>
              <a:gd name="T48" fmla="*/ 19 w 760"/>
              <a:gd name="T49" fmla="*/ 77 h 690"/>
              <a:gd name="T50" fmla="*/ 5 w 760"/>
              <a:gd name="T51" fmla="*/ 100 h 690"/>
              <a:gd name="T52" fmla="*/ 236 w 760"/>
              <a:gd name="T53" fmla="*/ 679 h 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60" h="690">
                <a:moveTo>
                  <a:pt x="236" y="679"/>
                </a:moveTo>
                <a:cubicBezTo>
                  <a:pt x="238" y="686"/>
                  <a:pt x="246" y="690"/>
                  <a:pt x="253" y="689"/>
                </a:cubicBezTo>
                <a:cubicBezTo>
                  <a:pt x="267" y="688"/>
                  <a:pt x="267" y="688"/>
                  <a:pt x="267" y="688"/>
                </a:cubicBezTo>
                <a:cubicBezTo>
                  <a:pt x="273" y="687"/>
                  <a:pt x="279" y="682"/>
                  <a:pt x="281" y="677"/>
                </a:cubicBezTo>
                <a:cubicBezTo>
                  <a:pt x="405" y="297"/>
                  <a:pt x="405" y="297"/>
                  <a:pt x="405" y="297"/>
                </a:cubicBezTo>
                <a:cubicBezTo>
                  <a:pt x="407" y="296"/>
                  <a:pt x="407" y="296"/>
                  <a:pt x="407" y="296"/>
                </a:cubicBezTo>
                <a:cubicBezTo>
                  <a:pt x="608" y="642"/>
                  <a:pt x="608" y="642"/>
                  <a:pt x="608" y="642"/>
                </a:cubicBezTo>
                <a:cubicBezTo>
                  <a:pt x="611" y="647"/>
                  <a:pt x="618" y="651"/>
                  <a:pt x="624" y="650"/>
                </a:cubicBezTo>
                <a:cubicBezTo>
                  <a:pt x="638" y="649"/>
                  <a:pt x="638" y="649"/>
                  <a:pt x="638" y="649"/>
                </a:cubicBezTo>
                <a:cubicBezTo>
                  <a:pt x="645" y="648"/>
                  <a:pt x="652" y="642"/>
                  <a:pt x="653" y="635"/>
                </a:cubicBezTo>
                <a:cubicBezTo>
                  <a:pt x="758" y="21"/>
                  <a:pt x="758" y="21"/>
                  <a:pt x="758" y="21"/>
                </a:cubicBezTo>
                <a:cubicBezTo>
                  <a:pt x="760" y="8"/>
                  <a:pt x="752" y="0"/>
                  <a:pt x="740" y="1"/>
                </a:cubicBezTo>
                <a:cubicBezTo>
                  <a:pt x="636" y="12"/>
                  <a:pt x="636" y="12"/>
                  <a:pt x="636" y="12"/>
                </a:cubicBezTo>
                <a:cubicBezTo>
                  <a:pt x="629" y="13"/>
                  <a:pt x="622" y="20"/>
                  <a:pt x="621" y="26"/>
                </a:cubicBezTo>
                <a:cubicBezTo>
                  <a:pt x="577" y="335"/>
                  <a:pt x="577" y="335"/>
                  <a:pt x="577" y="335"/>
                </a:cubicBezTo>
                <a:cubicBezTo>
                  <a:pt x="573" y="335"/>
                  <a:pt x="573" y="335"/>
                  <a:pt x="573" y="335"/>
                </a:cubicBezTo>
                <a:cubicBezTo>
                  <a:pt x="403" y="37"/>
                  <a:pt x="403" y="37"/>
                  <a:pt x="403" y="37"/>
                </a:cubicBezTo>
                <a:cubicBezTo>
                  <a:pt x="400" y="32"/>
                  <a:pt x="394" y="28"/>
                  <a:pt x="386" y="29"/>
                </a:cubicBezTo>
                <a:cubicBezTo>
                  <a:pt x="370" y="31"/>
                  <a:pt x="370" y="31"/>
                  <a:pt x="370" y="31"/>
                </a:cubicBezTo>
                <a:cubicBezTo>
                  <a:pt x="363" y="32"/>
                  <a:pt x="358" y="37"/>
                  <a:pt x="356" y="42"/>
                </a:cubicBezTo>
                <a:cubicBezTo>
                  <a:pt x="252" y="369"/>
                  <a:pt x="252" y="369"/>
                  <a:pt x="252" y="369"/>
                </a:cubicBezTo>
                <a:cubicBezTo>
                  <a:pt x="248" y="370"/>
                  <a:pt x="248" y="370"/>
                  <a:pt x="248" y="370"/>
                </a:cubicBezTo>
                <a:cubicBezTo>
                  <a:pt x="140" y="77"/>
                  <a:pt x="140" y="77"/>
                  <a:pt x="140" y="77"/>
                </a:cubicBezTo>
                <a:cubicBezTo>
                  <a:pt x="138" y="71"/>
                  <a:pt x="130" y="65"/>
                  <a:pt x="123" y="66"/>
                </a:cubicBezTo>
                <a:cubicBezTo>
                  <a:pt x="19" y="77"/>
                  <a:pt x="19" y="77"/>
                  <a:pt x="19" y="77"/>
                </a:cubicBezTo>
                <a:cubicBezTo>
                  <a:pt x="7" y="78"/>
                  <a:pt x="0" y="88"/>
                  <a:pt x="5" y="100"/>
                </a:cubicBezTo>
                <a:lnTo>
                  <a:pt x="236" y="6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27"/>
          <p:cNvSpPr>
            <a:spLocks/>
          </p:cNvSpPr>
          <p:nvPr userDrawn="1"/>
        </p:nvSpPr>
        <p:spPr bwMode="white">
          <a:xfrm>
            <a:off x="5084058" y="876586"/>
            <a:ext cx="845970" cy="1272984"/>
          </a:xfrm>
          <a:custGeom>
            <a:avLst/>
            <a:gdLst>
              <a:gd name="T0" fmla="*/ 266 w 444"/>
              <a:gd name="T1" fmla="*/ 653 h 668"/>
              <a:gd name="T2" fmla="*/ 286 w 444"/>
              <a:gd name="T3" fmla="*/ 666 h 668"/>
              <a:gd name="T4" fmla="*/ 391 w 444"/>
              <a:gd name="T5" fmla="*/ 644 h 668"/>
              <a:gd name="T6" fmla="*/ 404 w 444"/>
              <a:gd name="T7" fmla="*/ 623 h 668"/>
              <a:gd name="T8" fmla="*/ 305 w 444"/>
              <a:gd name="T9" fmla="*/ 157 h 668"/>
              <a:gd name="T10" fmla="*/ 430 w 444"/>
              <a:gd name="T11" fmla="*/ 131 h 668"/>
              <a:gd name="T12" fmla="*/ 443 w 444"/>
              <a:gd name="T13" fmla="*/ 111 h 668"/>
              <a:gd name="T14" fmla="*/ 422 w 444"/>
              <a:gd name="T15" fmla="*/ 15 h 668"/>
              <a:gd name="T16" fmla="*/ 402 w 444"/>
              <a:gd name="T17" fmla="*/ 2 h 668"/>
              <a:gd name="T18" fmla="*/ 15 w 444"/>
              <a:gd name="T19" fmla="*/ 85 h 668"/>
              <a:gd name="T20" fmla="*/ 2 w 444"/>
              <a:gd name="T21" fmla="*/ 105 h 668"/>
              <a:gd name="T22" fmla="*/ 22 w 444"/>
              <a:gd name="T23" fmla="*/ 200 h 668"/>
              <a:gd name="T24" fmla="*/ 42 w 444"/>
              <a:gd name="T25" fmla="*/ 213 h 668"/>
              <a:gd name="T26" fmla="*/ 167 w 444"/>
              <a:gd name="T27" fmla="*/ 187 h 668"/>
              <a:gd name="T28" fmla="*/ 266 w 444"/>
              <a:gd name="T29" fmla="*/ 653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44" h="668">
                <a:moveTo>
                  <a:pt x="266" y="653"/>
                </a:moveTo>
                <a:cubicBezTo>
                  <a:pt x="268" y="661"/>
                  <a:pt x="277" y="668"/>
                  <a:pt x="286" y="666"/>
                </a:cubicBezTo>
                <a:cubicBezTo>
                  <a:pt x="391" y="644"/>
                  <a:pt x="391" y="644"/>
                  <a:pt x="391" y="644"/>
                </a:cubicBezTo>
                <a:cubicBezTo>
                  <a:pt x="399" y="642"/>
                  <a:pt x="406" y="632"/>
                  <a:pt x="404" y="623"/>
                </a:cubicBezTo>
                <a:cubicBezTo>
                  <a:pt x="305" y="157"/>
                  <a:pt x="305" y="157"/>
                  <a:pt x="305" y="157"/>
                </a:cubicBezTo>
                <a:cubicBezTo>
                  <a:pt x="430" y="131"/>
                  <a:pt x="430" y="131"/>
                  <a:pt x="430" y="131"/>
                </a:cubicBezTo>
                <a:cubicBezTo>
                  <a:pt x="439" y="129"/>
                  <a:pt x="444" y="119"/>
                  <a:pt x="443" y="111"/>
                </a:cubicBezTo>
                <a:cubicBezTo>
                  <a:pt x="422" y="15"/>
                  <a:pt x="422" y="15"/>
                  <a:pt x="422" y="15"/>
                </a:cubicBezTo>
                <a:cubicBezTo>
                  <a:pt x="421" y="7"/>
                  <a:pt x="412" y="0"/>
                  <a:pt x="402" y="2"/>
                </a:cubicBezTo>
                <a:cubicBezTo>
                  <a:pt x="15" y="85"/>
                  <a:pt x="15" y="85"/>
                  <a:pt x="15" y="85"/>
                </a:cubicBezTo>
                <a:cubicBezTo>
                  <a:pt x="5" y="87"/>
                  <a:pt x="0" y="96"/>
                  <a:pt x="2" y="105"/>
                </a:cubicBezTo>
                <a:cubicBezTo>
                  <a:pt x="22" y="200"/>
                  <a:pt x="22" y="200"/>
                  <a:pt x="22" y="200"/>
                </a:cubicBezTo>
                <a:cubicBezTo>
                  <a:pt x="24" y="209"/>
                  <a:pt x="32" y="215"/>
                  <a:pt x="42" y="213"/>
                </a:cubicBezTo>
                <a:cubicBezTo>
                  <a:pt x="167" y="187"/>
                  <a:pt x="167" y="187"/>
                  <a:pt x="167" y="187"/>
                </a:cubicBezTo>
                <a:lnTo>
                  <a:pt x="266" y="6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39"/>
          <p:cNvSpPr>
            <a:spLocks/>
          </p:cNvSpPr>
          <p:nvPr userDrawn="1"/>
        </p:nvSpPr>
        <p:spPr bwMode="auto">
          <a:xfrm>
            <a:off x="-1637782" y="1640744"/>
            <a:ext cx="15459505" cy="1291647"/>
          </a:xfrm>
          <a:custGeom>
            <a:avLst/>
            <a:gdLst>
              <a:gd name="T0" fmla="*/ 8124 w 8124"/>
              <a:gd name="T1" fmla="*/ 8 h 676"/>
              <a:gd name="T2" fmla="*/ 8112 w 8124"/>
              <a:gd name="T3" fmla="*/ 17 h 676"/>
              <a:gd name="T4" fmla="*/ 7916 w 8124"/>
              <a:gd name="T5" fmla="*/ 101 h 676"/>
              <a:gd name="T6" fmla="*/ 7722 w 8124"/>
              <a:gd name="T7" fmla="*/ 17 h 676"/>
              <a:gd name="T8" fmla="*/ 7509 w 8124"/>
              <a:gd name="T9" fmla="*/ 101 h 676"/>
              <a:gd name="T10" fmla="*/ 7101 w 8124"/>
              <a:gd name="T11" fmla="*/ 101 h 676"/>
              <a:gd name="T12" fmla="*/ 6702 w 8124"/>
              <a:gd name="T13" fmla="*/ 101 h 676"/>
              <a:gd name="T14" fmla="*/ 6294 w 8124"/>
              <a:gd name="T15" fmla="*/ 101 h 676"/>
              <a:gd name="T16" fmla="*/ 5893 w 8124"/>
              <a:gd name="T17" fmla="*/ 101 h 676"/>
              <a:gd name="T18" fmla="*/ 5475 w 8124"/>
              <a:gd name="T19" fmla="*/ 101 h 676"/>
              <a:gd name="T20" fmla="*/ 5067 w 8124"/>
              <a:gd name="T21" fmla="*/ 101 h 676"/>
              <a:gd name="T22" fmla="*/ 4660 w 8124"/>
              <a:gd name="T23" fmla="*/ 101 h 676"/>
              <a:gd name="T24" fmla="*/ 4456 w 8124"/>
              <a:gd name="T25" fmla="*/ 6 h 676"/>
              <a:gd name="T26" fmla="*/ 4252 w 8124"/>
              <a:gd name="T27" fmla="*/ 101 h 676"/>
              <a:gd name="T28" fmla="*/ 4052 w 8124"/>
              <a:gd name="T29" fmla="*/ 11 h 676"/>
              <a:gd name="T30" fmla="*/ 3853 w 8124"/>
              <a:gd name="T31" fmla="*/ 100 h 676"/>
              <a:gd name="T32" fmla="*/ 3649 w 8124"/>
              <a:gd name="T33" fmla="*/ 5 h 676"/>
              <a:gd name="T34" fmla="*/ 3445 w 8124"/>
              <a:gd name="T35" fmla="*/ 100 h 676"/>
              <a:gd name="T36" fmla="*/ 3244 w 8124"/>
              <a:gd name="T37" fmla="*/ 9 h 676"/>
              <a:gd name="T38" fmla="*/ 2841 w 8124"/>
              <a:gd name="T39" fmla="*/ 8 h 676"/>
              <a:gd name="T40" fmla="*/ 2438 w 8124"/>
              <a:gd name="T41" fmla="*/ 9 h 676"/>
              <a:gd name="T42" fmla="*/ 2237 w 8124"/>
              <a:gd name="T43" fmla="*/ 100 h 676"/>
              <a:gd name="T44" fmla="*/ 2033 w 8124"/>
              <a:gd name="T45" fmla="*/ 6 h 676"/>
              <a:gd name="T46" fmla="*/ 1828 w 8124"/>
              <a:gd name="T47" fmla="*/ 100 h 676"/>
              <a:gd name="T48" fmla="*/ 1631 w 8124"/>
              <a:gd name="T49" fmla="*/ 11 h 676"/>
              <a:gd name="T50" fmla="*/ 1432 w 8124"/>
              <a:gd name="T51" fmla="*/ 101 h 676"/>
              <a:gd name="T52" fmla="*/ 1227 w 8124"/>
              <a:gd name="T53" fmla="*/ 6 h 676"/>
              <a:gd name="T54" fmla="*/ 1023 w 8124"/>
              <a:gd name="T55" fmla="*/ 101 h 676"/>
              <a:gd name="T56" fmla="*/ 615 w 8124"/>
              <a:gd name="T57" fmla="*/ 101 h 676"/>
              <a:gd name="T58" fmla="*/ 207 w 8124"/>
              <a:gd name="T59" fmla="*/ 101 h 676"/>
              <a:gd name="T60" fmla="*/ 0 w 8124"/>
              <a:gd name="T61" fmla="*/ 408 h 676"/>
              <a:gd name="T62" fmla="*/ 8120 w 8124"/>
              <a:gd name="T63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124" h="676">
                <a:moveTo>
                  <a:pt x="8124" y="416"/>
                </a:moveTo>
                <a:cubicBezTo>
                  <a:pt x="8124" y="8"/>
                  <a:pt x="8124" y="8"/>
                  <a:pt x="8124" y="8"/>
                </a:cubicBezTo>
                <a:cubicBezTo>
                  <a:pt x="8124" y="7"/>
                  <a:pt x="8122" y="7"/>
                  <a:pt x="8121" y="6"/>
                </a:cubicBezTo>
                <a:cubicBezTo>
                  <a:pt x="8118" y="10"/>
                  <a:pt x="8115" y="13"/>
                  <a:pt x="8112" y="17"/>
                </a:cubicBezTo>
                <a:cubicBezTo>
                  <a:pt x="8063" y="69"/>
                  <a:pt x="7993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839" y="101"/>
                  <a:pt x="7771" y="69"/>
                  <a:pt x="7722" y="17"/>
                </a:cubicBezTo>
                <a:cubicBezTo>
                  <a:pt x="7719" y="14"/>
                  <a:pt x="7716" y="10"/>
                  <a:pt x="7712" y="7"/>
                </a:cubicBezTo>
                <a:cubicBezTo>
                  <a:pt x="7664" y="64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6"/>
                  <a:pt x="6902" y="11"/>
                </a:cubicBezTo>
                <a:cubicBezTo>
                  <a:pt x="6853" y="66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4"/>
                  <a:pt x="4863" y="7"/>
                </a:cubicBezTo>
                <a:cubicBezTo>
                  <a:pt x="4814" y="64"/>
                  <a:pt x="4741" y="101"/>
                  <a:pt x="4660" y="101"/>
                </a:cubicBezTo>
                <a:cubicBezTo>
                  <a:pt x="4649" y="101"/>
                  <a:pt x="4639" y="101"/>
                  <a:pt x="4629" y="99"/>
                </a:cubicBezTo>
                <a:cubicBezTo>
                  <a:pt x="4560" y="92"/>
                  <a:pt x="4498" y="57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172" y="101"/>
                  <a:pt x="4101" y="66"/>
                  <a:pt x="4052" y="11"/>
                </a:cubicBezTo>
                <a:cubicBezTo>
                  <a:pt x="4004" y="66"/>
                  <a:pt x="3932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771" y="100"/>
                  <a:pt x="3698" y="63"/>
                  <a:pt x="3649" y="5"/>
                </a:cubicBezTo>
                <a:cubicBezTo>
                  <a:pt x="3600" y="63"/>
                  <a:pt x="3527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365" y="100"/>
                  <a:pt x="3293" y="65"/>
                  <a:pt x="3244" y="9"/>
                </a:cubicBezTo>
                <a:cubicBezTo>
                  <a:pt x="3195" y="65"/>
                  <a:pt x="3123" y="101"/>
                  <a:pt x="3043" y="101"/>
                </a:cubicBezTo>
                <a:cubicBezTo>
                  <a:pt x="2962" y="101"/>
                  <a:pt x="2892" y="65"/>
                  <a:pt x="2841" y="8"/>
                </a:cubicBezTo>
                <a:cubicBezTo>
                  <a:pt x="2794" y="65"/>
                  <a:pt x="2720" y="101"/>
                  <a:pt x="2639" y="101"/>
                </a:cubicBezTo>
                <a:cubicBezTo>
                  <a:pt x="2558" y="101"/>
                  <a:pt x="2487" y="65"/>
                  <a:pt x="2438" y="9"/>
                </a:cubicBezTo>
                <a:cubicBezTo>
                  <a:pt x="2389" y="65"/>
                  <a:pt x="231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155" y="100"/>
                  <a:pt x="2081" y="64"/>
                  <a:pt x="2033" y="6"/>
                </a:cubicBezTo>
                <a:cubicBezTo>
                  <a:pt x="1984" y="64"/>
                  <a:pt x="1912" y="100"/>
                  <a:pt x="1828" y="100"/>
                </a:cubicBezTo>
                <a:cubicBezTo>
                  <a:pt x="1828" y="100"/>
                  <a:pt x="1828" y="100"/>
                  <a:pt x="1828" y="100"/>
                </a:cubicBezTo>
                <a:cubicBezTo>
                  <a:pt x="1828" y="100"/>
                  <a:pt x="1829" y="100"/>
                  <a:pt x="1829" y="100"/>
                </a:cubicBezTo>
                <a:cubicBezTo>
                  <a:pt x="1750" y="100"/>
                  <a:pt x="1679" y="66"/>
                  <a:pt x="1631" y="11"/>
                </a:cubicBezTo>
                <a:cubicBezTo>
                  <a:pt x="1582" y="66"/>
                  <a:pt x="1508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348" y="101"/>
                  <a:pt x="1276" y="64"/>
                  <a:pt x="1227" y="6"/>
                </a:cubicBezTo>
                <a:cubicBezTo>
                  <a:pt x="1181" y="61"/>
                  <a:pt x="1114" y="96"/>
                  <a:pt x="1038" y="101"/>
                </a:cubicBezTo>
                <a:cubicBezTo>
                  <a:pt x="1033" y="101"/>
                  <a:pt x="1028" y="101"/>
                  <a:pt x="1023" y="101"/>
                </a:cubicBezTo>
                <a:cubicBezTo>
                  <a:pt x="941" y="101"/>
                  <a:pt x="868" y="64"/>
                  <a:pt x="819" y="7"/>
                </a:cubicBezTo>
                <a:cubicBezTo>
                  <a:pt x="770" y="64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2"/>
                  <a:pt x="0" y="2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676"/>
                  <a:pt x="0" y="676"/>
                  <a:pt x="0" y="676"/>
                </a:cubicBezTo>
                <a:cubicBezTo>
                  <a:pt x="8120" y="676"/>
                  <a:pt x="8120" y="676"/>
                  <a:pt x="8120" y="676"/>
                </a:cubicBezTo>
                <a:lnTo>
                  <a:pt x="8124" y="4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Freeform 28"/>
          <p:cNvSpPr>
            <a:spLocks noEditPoints="1"/>
          </p:cNvSpPr>
          <p:nvPr userDrawn="1"/>
        </p:nvSpPr>
        <p:spPr bwMode="white">
          <a:xfrm>
            <a:off x="3370364" y="1605767"/>
            <a:ext cx="1138435" cy="1297961"/>
          </a:xfrm>
          <a:custGeom>
            <a:avLst/>
            <a:gdLst>
              <a:gd name="T0" fmla="*/ 271 w 598"/>
              <a:gd name="T1" fmla="*/ 401 h 681"/>
              <a:gd name="T2" fmla="*/ 365 w 598"/>
              <a:gd name="T3" fmla="*/ 269 h 681"/>
              <a:gd name="T4" fmla="*/ 366 w 598"/>
              <a:gd name="T5" fmla="*/ 269 h 681"/>
              <a:gd name="T6" fmla="*/ 404 w 598"/>
              <a:gd name="T7" fmla="*/ 427 h 681"/>
              <a:gd name="T8" fmla="*/ 271 w 598"/>
              <a:gd name="T9" fmla="*/ 401 h 681"/>
              <a:gd name="T10" fmla="*/ 18 w 598"/>
              <a:gd name="T11" fmla="*/ 570 h 681"/>
              <a:gd name="T12" fmla="*/ 114 w 598"/>
              <a:gd name="T13" fmla="*/ 589 h 681"/>
              <a:gd name="T14" fmla="*/ 150 w 598"/>
              <a:gd name="T15" fmla="*/ 574 h 681"/>
              <a:gd name="T16" fmla="*/ 195 w 598"/>
              <a:gd name="T17" fmla="*/ 510 h 681"/>
              <a:gd name="T18" fmla="*/ 433 w 598"/>
              <a:gd name="T19" fmla="*/ 556 h 681"/>
              <a:gd name="T20" fmla="*/ 451 w 598"/>
              <a:gd name="T21" fmla="*/ 631 h 681"/>
              <a:gd name="T22" fmla="*/ 478 w 598"/>
              <a:gd name="T23" fmla="*/ 659 h 681"/>
              <a:gd name="T24" fmla="*/ 575 w 598"/>
              <a:gd name="T25" fmla="*/ 678 h 681"/>
              <a:gd name="T26" fmla="*/ 594 w 598"/>
              <a:gd name="T27" fmla="*/ 658 h 681"/>
              <a:gd name="T28" fmla="*/ 435 w 598"/>
              <a:gd name="T29" fmla="*/ 15 h 681"/>
              <a:gd name="T30" fmla="*/ 422 w 598"/>
              <a:gd name="T31" fmla="*/ 3 h 681"/>
              <a:gd name="T32" fmla="*/ 413 w 598"/>
              <a:gd name="T33" fmla="*/ 1 h 681"/>
              <a:gd name="T34" fmla="*/ 396 w 598"/>
              <a:gd name="T35" fmla="*/ 8 h 681"/>
              <a:gd name="T36" fmla="*/ 7 w 598"/>
              <a:gd name="T37" fmla="*/ 544 h 681"/>
              <a:gd name="T38" fmla="*/ 18 w 598"/>
              <a:gd name="T39" fmla="*/ 5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98" h="681">
                <a:moveTo>
                  <a:pt x="271" y="401"/>
                </a:moveTo>
                <a:cubicBezTo>
                  <a:pt x="365" y="269"/>
                  <a:pt x="365" y="269"/>
                  <a:pt x="365" y="269"/>
                </a:cubicBezTo>
                <a:cubicBezTo>
                  <a:pt x="366" y="269"/>
                  <a:pt x="366" y="269"/>
                  <a:pt x="366" y="269"/>
                </a:cubicBezTo>
                <a:cubicBezTo>
                  <a:pt x="404" y="427"/>
                  <a:pt x="404" y="427"/>
                  <a:pt x="404" y="427"/>
                </a:cubicBezTo>
                <a:lnTo>
                  <a:pt x="271" y="401"/>
                </a:lnTo>
                <a:close/>
                <a:moveTo>
                  <a:pt x="18" y="570"/>
                </a:moveTo>
                <a:cubicBezTo>
                  <a:pt x="114" y="589"/>
                  <a:pt x="114" y="589"/>
                  <a:pt x="114" y="589"/>
                </a:cubicBezTo>
                <a:cubicBezTo>
                  <a:pt x="132" y="592"/>
                  <a:pt x="144" y="583"/>
                  <a:pt x="150" y="574"/>
                </a:cubicBezTo>
                <a:cubicBezTo>
                  <a:pt x="195" y="510"/>
                  <a:pt x="195" y="510"/>
                  <a:pt x="195" y="510"/>
                </a:cubicBezTo>
                <a:cubicBezTo>
                  <a:pt x="433" y="556"/>
                  <a:pt x="433" y="556"/>
                  <a:pt x="433" y="556"/>
                </a:cubicBezTo>
                <a:cubicBezTo>
                  <a:pt x="451" y="631"/>
                  <a:pt x="451" y="631"/>
                  <a:pt x="451" y="631"/>
                </a:cubicBezTo>
                <a:cubicBezTo>
                  <a:pt x="456" y="650"/>
                  <a:pt x="462" y="656"/>
                  <a:pt x="478" y="659"/>
                </a:cubicBezTo>
                <a:cubicBezTo>
                  <a:pt x="575" y="678"/>
                  <a:pt x="575" y="678"/>
                  <a:pt x="575" y="678"/>
                </a:cubicBezTo>
                <a:cubicBezTo>
                  <a:pt x="588" y="681"/>
                  <a:pt x="598" y="671"/>
                  <a:pt x="594" y="658"/>
                </a:cubicBezTo>
                <a:cubicBezTo>
                  <a:pt x="435" y="15"/>
                  <a:pt x="435" y="15"/>
                  <a:pt x="435" y="15"/>
                </a:cubicBezTo>
                <a:cubicBezTo>
                  <a:pt x="433" y="10"/>
                  <a:pt x="428" y="4"/>
                  <a:pt x="422" y="3"/>
                </a:cubicBezTo>
                <a:cubicBezTo>
                  <a:pt x="413" y="1"/>
                  <a:pt x="413" y="1"/>
                  <a:pt x="413" y="1"/>
                </a:cubicBezTo>
                <a:cubicBezTo>
                  <a:pt x="407" y="0"/>
                  <a:pt x="400" y="3"/>
                  <a:pt x="396" y="8"/>
                </a:cubicBezTo>
                <a:cubicBezTo>
                  <a:pt x="7" y="544"/>
                  <a:pt x="7" y="544"/>
                  <a:pt x="7" y="544"/>
                </a:cubicBezTo>
                <a:cubicBezTo>
                  <a:pt x="0" y="555"/>
                  <a:pt x="5" y="567"/>
                  <a:pt x="18" y="57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Freeform 29"/>
          <p:cNvSpPr>
            <a:spLocks/>
          </p:cNvSpPr>
          <p:nvPr userDrawn="1"/>
        </p:nvSpPr>
        <p:spPr bwMode="white">
          <a:xfrm rot="21293611">
            <a:off x="7455998" y="1448647"/>
            <a:ext cx="1026444" cy="1334216"/>
          </a:xfrm>
          <a:custGeom>
            <a:avLst/>
            <a:gdLst>
              <a:gd name="T0" fmla="*/ 2 w 539"/>
              <a:gd name="T1" fmla="*/ 588 h 700"/>
              <a:gd name="T2" fmla="*/ 15 w 539"/>
              <a:gd name="T3" fmla="*/ 608 h 700"/>
              <a:gd name="T4" fmla="*/ 373 w 539"/>
              <a:gd name="T5" fmla="*/ 698 h 700"/>
              <a:gd name="T6" fmla="*/ 394 w 539"/>
              <a:gd name="T7" fmla="*/ 685 h 700"/>
              <a:gd name="T8" fmla="*/ 417 w 539"/>
              <a:gd name="T9" fmla="*/ 591 h 700"/>
              <a:gd name="T10" fmla="*/ 405 w 539"/>
              <a:gd name="T11" fmla="*/ 570 h 700"/>
              <a:gd name="T12" fmla="*/ 165 w 539"/>
              <a:gd name="T13" fmla="*/ 511 h 700"/>
              <a:gd name="T14" fmla="*/ 194 w 539"/>
              <a:gd name="T15" fmla="*/ 394 h 700"/>
              <a:gd name="T16" fmla="*/ 392 w 539"/>
              <a:gd name="T17" fmla="*/ 443 h 700"/>
              <a:gd name="T18" fmla="*/ 412 w 539"/>
              <a:gd name="T19" fmla="*/ 431 h 700"/>
              <a:gd name="T20" fmla="*/ 436 w 539"/>
              <a:gd name="T21" fmla="*/ 336 h 700"/>
              <a:gd name="T22" fmla="*/ 423 w 539"/>
              <a:gd name="T23" fmla="*/ 316 h 700"/>
              <a:gd name="T24" fmla="*/ 226 w 539"/>
              <a:gd name="T25" fmla="*/ 266 h 700"/>
              <a:gd name="T26" fmla="*/ 253 w 539"/>
              <a:gd name="T27" fmla="*/ 159 h 700"/>
              <a:gd name="T28" fmla="*/ 493 w 539"/>
              <a:gd name="T29" fmla="*/ 219 h 700"/>
              <a:gd name="T30" fmla="*/ 513 w 539"/>
              <a:gd name="T31" fmla="*/ 206 h 700"/>
              <a:gd name="T32" fmla="*/ 537 w 539"/>
              <a:gd name="T33" fmla="*/ 112 h 700"/>
              <a:gd name="T34" fmla="*/ 524 w 539"/>
              <a:gd name="T35" fmla="*/ 91 h 700"/>
              <a:gd name="T36" fmla="*/ 166 w 539"/>
              <a:gd name="T37" fmla="*/ 2 h 700"/>
              <a:gd name="T38" fmla="*/ 145 w 539"/>
              <a:gd name="T39" fmla="*/ 14 h 700"/>
              <a:gd name="T40" fmla="*/ 2 w 539"/>
              <a:gd name="T41" fmla="*/ 588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9" h="700">
                <a:moveTo>
                  <a:pt x="2" y="588"/>
                </a:moveTo>
                <a:cubicBezTo>
                  <a:pt x="0" y="596"/>
                  <a:pt x="5" y="606"/>
                  <a:pt x="15" y="608"/>
                </a:cubicBezTo>
                <a:cubicBezTo>
                  <a:pt x="373" y="698"/>
                  <a:pt x="373" y="698"/>
                  <a:pt x="373" y="698"/>
                </a:cubicBezTo>
                <a:cubicBezTo>
                  <a:pt x="383" y="700"/>
                  <a:pt x="392" y="694"/>
                  <a:pt x="394" y="685"/>
                </a:cubicBezTo>
                <a:cubicBezTo>
                  <a:pt x="417" y="591"/>
                  <a:pt x="417" y="591"/>
                  <a:pt x="417" y="591"/>
                </a:cubicBezTo>
                <a:cubicBezTo>
                  <a:pt x="419" y="582"/>
                  <a:pt x="415" y="573"/>
                  <a:pt x="405" y="570"/>
                </a:cubicBezTo>
                <a:cubicBezTo>
                  <a:pt x="165" y="511"/>
                  <a:pt x="165" y="511"/>
                  <a:pt x="165" y="511"/>
                </a:cubicBezTo>
                <a:cubicBezTo>
                  <a:pt x="194" y="394"/>
                  <a:pt x="194" y="394"/>
                  <a:pt x="194" y="394"/>
                </a:cubicBezTo>
                <a:cubicBezTo>
                  <a:pt x="392" y="443"/>
                  <a:pt x="392" y="443"/>
                  <a:pt x="392" y="443"/>
                </a:cubicBezTo>
                <a:cubicBezTo>
                  <a:pt x="400" y="445"/>
                  <a:pt x="410" y="440"/>
                  <a:pt x="412" y="431"/>
                </a:cubicBezTo>
                <a:cubicBezTo>
                  <a:pt x="436" y="336"/>
                  <a:pt x="436" y="336"/>
                  <a:pt x="436" y="336"/>
                </a:cubicBezTo>
                <a:cubicBezTo>
                  <a:pt x="438" y="327"/>
                  <a:pt x="432" y="318"/>
                  <a:pt x="423" y="316"/>
                </a:cubicBezTo>
                <a:cubicBezTo>
                  <a:pt x="226" y="266"/>
                  <a:pt x="226" y="266"/>
                  <a:pt x="226" y="266"/>
                </a:cubicBezTo>
                <a:cubicBezTo>
                  <a:pt x="253" y="159"/>
                  <a:pt x="253" y="159"/>
                  <a:pt x="253" y="159"/>
                </a:cubicBezTo>
                <a:cubicBezTo>
                  <a:pt x="493" y="219"/>
                  <a:pt x="493" y="219"/>
                  <a:pt x="493" y="219"/>
                </a:cubicBezTo>
                <a:cubicBezTo>
                  <a:pt x="502" y="221"/>
                  <a:pt x="511" y="215"/>
                  <a:pt x="513" y="206"/>
                </a:cubicBezTo>
                <a:cubicBezTo>
                  <a:pt x="537" y="112"/>
                  <a:pt x="537" y="112"/>
                  <a:pt x="537" y="112"/>
                </a:cubicBezTo>
                <a:cubicBezTo>
                  <a:pt x="539" y="103"/>
                  <a:pt x="534" y="94"/>
                  <a:pt x="524" y="91"/>
                </a:cubicBezTo>
                <a:cubicBezTo>
                  <a:pt x="166" y="2"/>
                  <a:pt x="166" y="2"/>
                  <a:pt x="166" y="2"/>
                </a:cubicBezTo>
                <a:cubicBezTo>
                  <a:pt x="156" y="0"/>
                  <a:pt x="147" y="6"/>
                  <a:pt x="145" y="14"/>
                </a:cubicBezTo>
                <a:lnTo>
                  <a:pt x="2" y="5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Freeform 39"/>
          <p:cNvSpPr>
            <a:spLocks/>
          </p:cNvSpPr>
          <p:nvPr userDrawn="1"/>
        </p:nvSpPr>
        <p:spPr bwMode="auto">
          <a:xfrm>
            <a:off x="-1637782" y="2472594"/>
            <a:ext cx="15459505" cy="1291647"/>
          </a:xfrm>
          <a:custGeom>
            <a:avLst/>
            <a:gdLst>
              <a:gd name="T0" fmla="*/ 8124 w 8124"/>
              <a:gd name="T1" fmla="*/ 8 h 676"/>
              <a:gd name="T2" fmla="*/ 8112 w 8124"/>
              <a:gd name="T3" fmla="*/ 17 h 676"/>
              <a:gd name="T4" fmla="*/ 7916 w 8124"/>
              <a:gd name="T5" fmla="*/ 101 h 676"/>
              <a:gd name="T6" fmla="*/ 7722 w 8124"/>
              <a:gd name="T7" fmla="*/ 17 h 676"/>
              <a:gd name="T8" fmla="*/ 7509 w 8124"/>
              <a:gd name="T9" fmla="*/ 101 h 676"/>
              <a:gd name="T10" fmla="*/ 7101 w 8124"/>
              <a:gd name="T11" fmla="*/ 101 h 676"/>
              <a:gd name="T12" fmla="*/ 6702 w 8124"/>
              <a:gd name="T13" fmla="*/ 101 h 676"/>
              <a:gd name="T14" fmla="*/ 6294 w 8124"/>
              <a:gd name="T15" fmla="*/ 101 h 676"/>
              <a:gd name="T16" fmla="*/ 5893 w 8124"/>
              <a:gd name="T17" fmla="*/ 101 h 676"/>
              <a:gd name="T18" fmla="*/ 5475 w 8124"/>
              <a:gd name="T19" fmla="*/ 101 h 676"/>
              <a:gd name="T20" fmla="*/ 5067 w 8124"/>
              <a:gd name="T21" fmla="*/ 101 h 676"/>
              <a:gd name="T22" fmla="*/ 4660 w 8124"/>
              <a:gd name="T23" fmla="*/ 101 h 676"/>
              <a:gd name="T24" fmla="*/ 4456 w 8124"/>
              <a:gd name="T25" fmla="*/ 6 h 676"/>
              <a:gd name="T26" fmla="*/ 4252 w 8124"/>
              <a:gd name="T27" fmla="*/ 101 h 676"/>
              <a:gd name="T28" fmla="*/ 4052 w 8124"/>
              <a:gd name="T29" fmla="*/ 11 h 676"/>
              <a:gd name="T30" fmla="*/ 3853 w 8124"/>
              <a:gd name="T31" fmla="*/ 100 h 676"/>
              <a:gd name="T32" fmla="*/ 3649 w 8124"/>
              <a:gd name="T33" fmla="*/ 5 h 676"/>
              <a:gd name="T34" fmla="*/ 3445 w 8124"/>
              <a:gd name="T35" fmla="*/ 100 h 676"/>
              <a:gd name="T36" fmla="*/ 3244 w 8124"/>
              <a:gd name="T37" fmla="*/ 9 h 676"/>
              <a:gd name="T38" fmla="*/ 2841 w 8124"/>
              <a:gd name="T39" fmla="*/ 8 h 676"/>
              <a:gd name="T40" fmla="*/ 2438 w 8124"/>
              <a:gd name="T41" fmla="*/ 9 h 676"/>
              <a:gd name="T42" fmla="*/ 2237 w 8124"/>
              <a:gd name="T43" fmla="*/ 100 h 676"/>
              <a:gd name="T44" fmla="*/ 2033 w 8124"/>
              <a:gd name="T45" fmla="*/ 6 h 676"/>
              <a:gd name="T46" fmla="*/ 1828 w 8124"/>
              <a:gd name="T47" fmla="*/ 100 h 676"/>
              <a:gd name="T48" fmla="*/ 1631 w 8124"/>
              <a:gd name="T49" fmla="*/ 11 h 676"/>
              <a:gd name="T50" fmla="*/ 1432 w 8124"/>
              <a:gd name="T51" fmla="*/ 101 h 676"/>
              <a:gd name="T52" fmla="*/ 1227 w 8124"/>
              <a:gd name="T53" fmla="*/ 6 h 676"/>
              <a:gd name="T54" fmla="*/ 1023 w 8124"/>
              <a:gd name="T55" fmla="*/ 101 h 676"/>
              <a:gd name="T56" fmla="*/ 615 w 8124"/>
              <a:gd name="T57" fmla="*/ 101 h 676"/>
              <a:gd name="T58" fmla="*/ 207 w 8124"/>
              <a:gd name="T59" fmla="*/ 101 h 676"/>
              <a:gd name="T60" fmla="*/ 0 w 8124"/>
              <a:gd name="T61" fmla="*/ 408 h 676"/>
              <a:gd name="T62" fmla="*/ 8120 w 8124"/>
              <a:gd name="T63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124" h="676">
                <a:moveTo>
                  <a:pt x="8124" y="416"/>
                </a:moveTo>
                <a:cubicBezTo>
                  <a:pt x="8124" y="8"/>
                  <a:pt x="8124" y="8"/>
                  <a:pt x="8124" y="8"/>
                </a:cubicBezTo>
                <a:cubicBezTo>
                  <a:pt x="8124" y="7"/>
                  <a:pt x="8122" y="7"/>
                  <a:pt x="8121" y="6"/>
                </a:cubicBezTo>
                <a:cubicBezTo>
                  <a:pt x="8118" y="10"/>
                  <a:pt x="8115" y="13"/>
                  <a:pt x="8112" y="17"/>
                </a:cubicBezTo>
                <a:cubicBezTo>
                  <a:pt x="8063" y="69"/>
                  <a:pt x="7993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839" y="101"/>
                  <a:pt x="7771" y="69"/>
                  <a:pt x="7722" y="17"/>
                </a:cubicBezTo>
                <a:cubicBezTo>
                  <a:pt x="7719" y="14"/>
                  <a:pt x="7716" y="10"/>
                  <a:pt x="7712" y="7"/>
                </a:cubicBezTo>
                <a:cubicBezTo>
                  <a:pt x="7664" y="64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6"/>
                  <a:pt x="6902" y="11"/>
                </a:cubicBezTo>
                <a:cubicBezTo>
                  <a:pt x="6853" y="66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4"/>
                  <a:pt x="4863" y="7"/>
                </a:cubicBezTo>
                <a:cubicBezTo>
                  <a:pt x="4814" y="64"/>
                  <a:pt x="4741" y="101"/>
                  <a:pt x="4660" y="101"/>
                </a:cubicBezTo>
                <a:cubicBezTo>
                  <a:pt x="4649" y="101"/>
                  <a:pt x="4639" y="101"/>
                  <a:pt x="4629" y="99"/>
                </a:cubicBezTo>
                <a:cubicBezTo>
                  <a:pt x="4560" y="92"/>
                  <a:pt x="4498" y="57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172" y="101"/>
                  <a:pt x="4101" y="66"/>
                  <a:pt x="4052" y="11"/>
                </a:cubicBezTo>
                <a:cubicBezTo>
                  <a:pt x="4004" y="66"/>
                  <a:pt x="3932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771" y="100"/>
                  <a:pt x="3698" y="63"/>
                  <a:pt x="3649" y="5"/>
                </a:cubicBezTo>
                <a:cubicBezTo>
                  <a:pt x="3600" y="63"/>
                  <a:pt x="3527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365" y="100"/>
                  <a:pt x="3293" y="65"/>
                  <a:pt x="3244" y="9"/>
                </a:cubicBezTo>
                <a:cubicBezTo>
                  <a:pt x="3195" y="65"/>
                  <a:pt x="3123" y="101"/>
                  <a:pt x="3043" y="101"/>
                </a:cubicBezTo>
                <a:cubicBezTo>
                  <a:pt x="2962" y="101"/>
                  <a:pt x="2892" y="65"/>
                  <a:pt x="2841" y="8"/>
                </a:cubicBezTo>
                <a:cubicBezTo>
                  <a:pt x="2794" y="65"/>
                  <a:pt x="2720" y="101"/>
                  <a:pt x="2639" y="101"/>
                </a:cubicBezTo>
                <a:cubicBezTo>
                  <a:pt x="2558" y="101"/>
                  <a:pt x="2487" y="65"/>
                  <a:pt x="2438" y="9"/>
                </a:cubicBezTo>
                <a:cubicBezTo>
                  <a:pt x="2389" y="65"/>
                  <a:pt x="231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155" y="100"/>
                  <a:pt x="2081" y="64"/>
                  <a:pt x="2033" y="6"/>
                </a:cubicBezTo>
                <a:cubicBezTo>
                  <a:pt x="1984" y="64"/>
                  <a:pt x="1912" y="100"/>
                  <a:pt x="1828" y="100"/>
                </a:cubicBezTo>
                <a:cubicBezTo>
                  <a:pt x="1828" y="100"/>
                  <a:pt x="1828" y="100"/>
                  <a:pt x="1828" y="100"/>
                </a:cubicBezTo>
                <a:cubicBezTo>
                  <a:pt x="1828" y="100"/>
                  <a:pt x="1829" y="100"/>
                  <a:pt x="1829" y="100"/>
                </a:cubicBezTo>
                <a:cubicBezTo>
                  <a:pt x="1750" y="100"/>
                  <a:pt x="1679" y="66"/>
                  <a:pt x="1631" y="11"/>
                </a:cubicBezTo>
                <a:cubicBezTo>
                  <a:pt x="1582" y="66"/>
                  <a:pt x="1508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348" y="101"/>
                  <a:pt x="1276" y="64"/>
                  <a:pt x="1227" y="6"/>
                </a:cubicBezTo>
                <a:cubicBezTo>
                  <a:pt x="1181" y="61"/>
                  <a:pt x="1114" y="96"/>
                  <a:pt x="1038" y="101"/>
                </a:cubicBezTo>
                <a:cubicBezTo>
                  <a:pt x="1033" y="101"/>
                  <a:pt x="1028" y="101"/>
                  <a:pt x="1023" y="101"/>
                </a:cubicBezTo>
                <a:cubicBezTo>
                  <a:pt x="941" y="101"/>
                  <a:pt x="868" y="64"/>
                  <a:pt x="819" y="7"/>
                </a:cubicBezTo>
                <a:cubicBezTo>
                  <a:pt x="770" y="64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2"/>
                  <a:pt x="0" y="2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676"/>
                  <a:pt x="0" y="676"/>
                  <a:pt x="0" y="676"/>
                </a:cubicBezTo>
                <a:cubicBezTo>
                  <a:pt x="8120" y="676"/>
                  <a:pt x="8120" y="676"/>
                  <a:pt x="8120" y="676"/>
                </a:cubicBezTo>
                <a:lnTo>
                  <a:pt x="8124" y="416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Freeform 39"/>
          <p:cNvSpPr>
            <a:spLocks/>
          </p:cNvSpPr>
          <p:nvPr userDrawn="1"/>
        </p:nvSpPr>
        <p:spPr bwMode="auto">
          <a:xfrm>
            <a:off x="-1637782" y="3227432"/>
            <a:ext cx="15459505" cy="1291647"/>
          </a:xfrm>
          <a:custGeom>
            <a:avLst/>
            <a:gdLst>
              <a:gd name="T0" fmla="*/ 8124 w 8124"/>
              <a:gd name="T1" fmla="*/ 8 h 676"/>
              <a:gd name="T2" fmla="*/ 8112 w 8124"/>
              <a:gd name="T3" fmla="*/ 17 h 676"/>
              <a:gd name="T4" fmla="*/ 7916 w 8124"/>
              <a:gd name="T5" fmla="*/ 101 h 676"/>
              <a:gd name="T6" fmla="*/ 7722 w 8124"/>
              <a:gd name="T7" fmla="*/ 17 h 676"/>
              <a:gd name="T8" fmla="*/ 7509 w 8124"/>
              <a:gd name="T9" fmla="*/ 101 h 676"/>
              <a:gd name="T10" fmla="*/ 7101 w 8124"/>
              <a:gd name="T11" fmla="*/ 101 h 676"/>
              <a:gd name="T12" fmla="*/ 6702 w 8124"/>
              <a:gd name="T13" fmla="*/ 101 h 676"/>
              <a:gd name="T14" fmla="*/ 6294 w 8124"/>
              <a:gd name="T15" fmla="*/ 101 h 676"/>
              <a:gd name="T16" fmla="*/ 5893 w 8124"/>
              <a:gd name="T17" fmla="*/ 101 h 676"/>
              <a:gd name="T18" fmla="*/ 5475 w 8124"/>
              <a:gd name="T19" fmla="*/ 101 h 676"/>
              <a:gd name="T20" fmla="*/ 5067 w 8124"/>
              <a:gd name="T21" fmla="*/ 101 h 676"/>
              <a:gd name="T22" fmla="*/ 4660 w 8124"/>
              <a:gd name="T23" fmla="*/ 101 h 676"/>
              <a:gd name="T24" fmla="*/ 4456 w 8124"/>
              <a:gd name="T25" fmla="*/ 6 h 676"/>
              <a:gd name="T26" fmla="*/ 4252 w 8124"/>
              <a:gd name="T27" fmla="*/ 101 h 676"/>
              <a:gd name="T28" fmla="*/ 4052 w 8124"/>
              <a:gd name="T29" fmla="*/ 11 h 676"/>
              <a:gd name="T30" fmla="*/ 3853 w 8124"/>
              <a:gd name="T31" fmla="*/ 100 h 676"/>
              <a:gd name="T32" fmla="*/ 3649 w 8124"/>
              <a:gd name="T33" fmla="*/ 5 h 676"/>
              <a:gd name="T34" fmla="*/ 3445 w 8124"/>
              <a:gd name="T35" fmla="*/ 100 h 676"/>
              <a:gd name="T36" fmla="*/ 3244 w 8124"/>
              <a:gd name="T37" fmla="*/ 9 h 676"/>
              <a:gd name="T38" fmla="*/ 2841 w 8124"/>
              <a:gd name="T39" fmla="*/ 8 h 676"/>
              <a:gd name="T40" fmla="*/ 2438 w 8124"/>
              <a:gd name="T41" fmla="*/ 9 h 676"/>
              <a:gd name="T42" fmla="*/ 2237 w 8124"/>
              <a:gd name="T43" fmla="*/ 100 h 676"/>
              <a:gd name="T44" fmla="*/ 2033 w 8124"/>
              <a:gd name="T45" fmla="*/ 6 h 676"/>
              <a:gd name="T46" fmla="*/ 1828 w 8124"/>
              <a:gd name="T47" fmla="*/ 100 h 676"/>
              <a:gd name="T48" fmla="*/ 1631 w 8124"/>
              <a:gd name="T49" fmla="*/ 11 h 676"/>
              <a:gd name="T50" fmla="*/ 1432 w 8124"/>
              <a:gd name="T51" fmla="*/ 101 h 676"/>
              <a:gd name="T52" fmla="*/ 1227 w 8124"/>
              <a:gd name="T53" fmla="*/ 6 h 676"/>
              <a:gd name="T54" fmla="*/ 1023 w 8124"/>
              <a:gd name="T55" fmla="*/ 101 h 676"/>
              <a:gd name="T56" fmla="*/ 615 w 8124"/>
              <a:gd name="T57" fmla="*/ 101 h 676"/>
              <a:gd name="T58" fmla="*/ 207 w 8124"/>
              <a:gd name="T59" fmla="*/ 101 h 676"/>
              <a:gd name="T60" fmla="*/ 0 w 8124"/>
              <a:gd name="T61" fmla="*/ 408 h 676"/>
              <a:gd name="T62" fmla="*/ 8120 w 8124"/>
              <a:gd name="T63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124" h="676">
                <a:moveTo>
                  <a:pt x="8124" y="416"/>
                </a:moveTo>
                <a:cubicBezTo>
                  <a:pt x="8124" y="8"/>
                  <a:pt x="8124" y="8"/>
                  <a:pt x="8124" y="8"/>
                </a:cubicBezTo>
                <a:cubicBezTo>
                  <a:pt x="8124" y="7"/>
                  <a:pt x="8122" y="7"/>
                  <a:pt x="8121" y="6"/>
                </a:cubicBezTo>
                <a:cubicBezTo>
                  <a:pt x="8118" y="10"/>
                  <a:pt x="8115" y="13"/>
                  <a:pt x="8112" y="17"/>
                </a:cubicBezTo>
                <a:cubicBezTo>
                  <a:pt x="8063" y="69"/>
                  <a:pt x="7993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839" y="101"/>
                  <a:pt x="7771" y="69"/>
                  <a:pt x="7722" y="17"/>
                </a:cubicBezTo>
                <a:cubicBezTo>
                  <a:pt x="7719" y="14"/>
                  <a:pt x="7716" y="10"/>
                  <a:pt x="7712" y="7"/>
                </a:cubicBezTo>
                <a:cubicBezTo>
                  <a:pt x="7664" y="64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6"/>
                  <a:pt x="6902" y="11"/>
                </a:cubicBezTo>
                <a:cubicBezTo>
                  <a:pt x="6853" y="66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4"/>
                  <a:pt x="4863" y="7"/>
                </a:cubicBezTo>
                <a:cubicBezTo>
                  <a:pt x="4814" y="64"/>
                  <a:pt x="4741" y="101"/>
                  <a:pt x="4660" y="101"/>
                </a:cubicBezTo>
                <a:cubicBezTo>
                  <a:pt x="4649" y="101"/>
                  <a:pt x="4639" y="101"/>
                  <a:pt x="4629" y="99"/>
                </a:cubicBezTo>
                <a:cubicBezTo>
                  <a:pt x="4560" y="92"/>
                  <a:pt x="4498" y="57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172" y="101"/>
                  <a:pt x="4101" y="66"/>
                  <a:pt x="4052" y="11"/>
                </a:cubicBezTo>
                <a:cubicBezTo>
                  <a:pt x="4004" y="66"/>
                  <a:pt x="3932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771" y="100"/>
                  <a:pt x="3698" y="63"/>
                  <a:pt x="3649" y="5"/>
                </a:cubicBezTo>
                <a:cubicBezTo>
                  <a:pt x="3600" y="63"/>
                  <a:pt x="3527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365" y="100"/>
                  <a:pt x="3293" y="65"/>
                  <a:pt x="3244" y="9"/>
                </a:cubicBezTo>
                <a:cubicBezTo>
                  <a:pt x="3195" y="65"/>
                  <a:pt x="3123" y="101"/>
                  <a:pt x="3043" y="101"/>
                </a:cubicBezTo>
                <a:cubicBezTo>
                  <a:pt x="2962" y="101"/>
                  <a:pt x="2892" y="65"/>
                  <a:pt x="2841" y="8"/>
                </a:cubicBezTo>
                <a:cubicBezTo>
                  <a:pt x="2794" y="65"/>
                  <a:pt x="2720" y="101"/>
                  <a:pt x="2639" y="101"/>
                </a:cubicBezTo>
                <a:cubicBezTo>
                  <a:pt x="2558" y="101"/>
                  <a:pt x="2487" y="65"/>
                  <a:pt x="2438" y="9"/>
                </a:cubicBezTo>
                <a:cubicBezTo>
                  <a:pt x="2389" y="65"/>
                  <a:pt x="231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155" y="100"/>
                  <a:pt x="2081" y="64"/>
                  <a:pt x="2033" y="6"/>
                </a:cubicBezTo>
                <a:cubicBezTo>
                  <a:pt x="1984" y="64"/>
                  <a:pt x="1912" y="100"/>
                  <a:pt x="1828" y="100"/>
                </a:cubicBezTo>
                <a:cubicBezTo>
                  <a:pt x="1828" y="100"/>
                  <a:pt x="1828" y="100"/>
                  <a:pt x="1828" y="100"/>
                </a:cubicBezTo>
                <a:cubicBezTo>
                  <a:pt x="1828" y="100"/>
                  <a:pt x="1829" y="100"/>
                  <a:pt x="1829" y="100"/>
                </a:cubicBezTo>
                <a:cubicBezTo>
                  <a:pt x="1750" y="100"/>
                  <a:pt x="1679" y="66"/>
                  <a:pt x="1631" y="11"/>
                </a:cubicBezTo>
                <a:cubicBezTo>
                  <a:pt x="1582" y="66"/>
                  <a:pt x="1508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348" y="101"/>
                  <a:pt x="1276" y="64"/>
                  <a:pt x="1227" y="6"/>
                </a:cubicBezTo>
                <a:cubicBezTo>
                  <a:pt x="1181" y="61"/>
                  <a:pt x="1114" y="96"/>
                  <a:pt x="1038" y="101"/>
                </a:cubicBezTo>
                <a:cubicBezTo>
                  <a:pt x="1033" y="101"/>
                  <a:pt x="1028" y="101"/>
                  <a:pt x="1023" y="101"/>
                </a:cubicBezTo>
                <a:cubicBezTo>
                  <a:pt x="941" y="101"/>
                  <a:pt x="868" y="64"/>
                  <a:pt x="819" y="7"/>
                </a:cubicBezTo>
                <a:cubicBezTo>
                  <a:pt x="770" y="64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2"/>
                  <a:pt x="0" y="2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676"/>
                  <a:pt x="0" y="676"/>
                  <a:pt x="0" y="676"/>
                </a:cubicBezTo>
                <a:cubicBezTo>
                  <a:pt x="8120" y="676"/>
                  <a:pt x="8120" y="676"/>
                  <a:pt x="8120" y="676"/>
                </a:cubicBezTo>
                <a:lnTo>
                  <a:pt x="8124" y="4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30"/>
          <p:cNvSpPr>
            <a:spLocks noEditPoints="1"/>
          </p:cNvSpPr>
          <p:nvPr userDrawn="1"/>
        </p:nvSpPr>
        <p:spPr bwMode="white">
          <a:xfrm>
            <a:off x="2897426" y="3079332"/>
            <a:ext cx="1021610" cy="1310852"/>
          </a:xfrm>
          <a:custGeom>
            <a:avLst/>
            <a:gdLst>
              <a:gd name="T0" fmla="*/ 164 w 536"/>
              <a:gd name="T1" fmla="*/ 514 h 688"/>
              <a:gd name="T2" fmla="*/ 195 w 536"/>
              <a:gd name="T3" fmla="*/ 391 h 688"/>
              <a:gd name="T4" fmla="*/ 270 w 536"/>
              <a:gd name="T5" fmla="*/ 409 h 688"/>
              <a:gd name="T6" fmla="*/ 321 w 536"/>
              <a:gd name="T7" fmla="*/ 487 h 688"/>
              <a:gd name="T8" fmla="*/ 238 w 536"/>
              <a:gd name="T9" fmla="*/ 533 h 688"/>
              <a:gd name="T10" fmla="*/ 164 w 536"/>
              <a:gd name="T11" fmla="*/ 514 h 688"/>
              <a:gd name="T12" fmla="*/ 223 w 536"/>
              <a:gd name="T13" fmla="*/ 278 h 688"/>
              <a:gd name="T14" fmla="*/ 253 w 536"/>
              <a:gd name="T15" fmla="*/ 157 h 688"/>
              <a:gd name="T16" fmla="*/ 325 w 536"/>
              <a:gd name="T17" fmla="*/ 175 h 688"/>
              <a:gd name="T18" fmla="*/ 367 w 536"/>
              <a:gd name="T19" fmla="*/ 248 h 688"/>
              <a:gd name="T20" fmla="*/ 295 w 536"/>
              <a:gd name="T21" fmla="*/ 296 h 688"/>
              <a:gd name="T22" fmla="*/ 223 w 536"/>
              <a:gd name="T23" fmla="*/ 278 h 688"/>
              <a:gd name="T24" fmla="*/ 381 w 536"/>
              <a:gd name="T25" fmla="*/ 372 h 688"/>
              <a:gd name="T26" fmla="*/ 513 w 536"/>
              <a:gd name="T27" fmla="*/ 260 h 688"/>
              <a:gd name="T28" fmla="*/ 367 w 536"/>
              <a:gd name="T29" fmla="*/ 53 h 688"/>
              <a:gd name="T30" fmla="*/ 166 w 536"/>
              <a:gd name="T31" fmla="*/ 2 h 688"/>
              <a:gd name="T32" fmla="*/ 145 w 536"/>
              <a:gd name="T33" fmla="*/ 15 h 688"/>
              <a:gd name="T34" fmla="*/ 2 w 536"/>
              <a:gd name="T35" fmla="*/ 588 h 688"/>
              <a:gd name="T36" fmla="*/ 14 w 536"/>
              <a:gd name="T37" fmla="*/ 609 h 688"/>
              <a:gd name="T38" fmla="*/ 229 w 536"/>
              <a:gd name="T39" fmla="*/ 662 h 688"/>
              <a:gd name="T40" fmla="*/ 460 w 536"/>
              <a:gd name="T41" fmla="*/ 542 h 688"/>
              <a:gd name="T42" fmla="*/ 381 w 536"/>
              <a:gd name="T43" fmla="*/ 372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36" h="688">
                <a:moveTo>
                  <a:pt x="164" y="514"/>
                </a:moveTo>
                <a:cubicBezTo>
                  <a:pt x="195" y="391"/>
                  <a:pt x="195" y="391"/>
                  <a:pt x="195" y="391"/>
                </a:cubicBezTo>
                <a:cubicBezTo>
                  <a:pt x="270" y="409"/>
                  <a:pt x="270" y="409"/>
                  <a:pt x="270" y="409"/>
                </a:cubicBezTo>
                <a:cubicBezTo>
                  <a:pt x="313" y="420"/>
                  <a:pt x="329" y="453"/>
                  <a:pt x="321" y="487"/>
                </a:cubicBezTo>
                <a:cubicBezTo>
                  <a:pt x="311" y="528"/>
                  <a:pt x="281" y="544"/>
                  <a:pt x="238" y="533"/>
                </a:cubicBezTo>
                <a:lnTo>
                  <a:pt x="164" y="514"/>
                </a:lnTo>
                <a:close/>
                <a:moveTo>
                  <a:pt x="223" y="278"/>
                </a:moveTo>
                <a:cubicBezTo>
                  <a:pt x="253" y="157"/>
                  <a:pt x="253" y="157"/>
                  <a:pt x="253" y="157"/>
                </a:cubicBezTo>
                <a:cubicBezTo>
                  <a:pt x="325" y="175"/>
                  <a:pt x="325" y="175"/>
                  <a:pt x="325" y="175"/>
                </a:cubicBezTo>
                <a:cubicBezTo>
                  <a:pt x="358" y="183"/>
                  <a:pt x="375" y="213"/>
                  <a:pt x="367" y="248"/>
                </a:cubicBezTo>
                <a:cubicBezTo>
                  <a:pt x="358" y="282"/>
                  <a:pt x="328" y="304"/>
                  <a:pt x="295" y="296"/>
                </a:cubicBezTo>
                <a:lnTo>
                  <a:pt x="223" y="278"/>
                </a:lnTo>
                <a:close/>
                <a:moveTo>
                  <a:pt x="381" y="372"/>
                </a:moveTo>
                <a:cubicBezTo>
                  <a:pt x="435" y="364"/>
                  <a:pt x="496" y="330"/>
                  <a:pt x="513" y="260"/>
                </a:cubicBezTo>
                <a:cubicBezTo>
                  <a:pt x="536" y="169"/>
                  <a:pt x="470" y="78"/>
                  <a:pt x="367" y="53"/>
                </a:cubicBezTo>
                <a:cubicBezTo>
                  <a:pt x="166" y="2"/>
                  <a:pt x="166" y="2"/>
                  <a:pt x="166" y="2"/>
                </a:cubicBezTo>
                <a:cubicBezTo>
                  <a:pt x="156" y="0"/>
                  <a:pt x="147" y="6"/>
                  <a:pt x="145" y="15"/>
                </a:cubicBezTo>
                <a:cubicBezTo>
                  <a:pt x="2" y="588"/>
                  <a:pt x="2" y="588"/>
                  <a:pt x="2" y="588"/>
                </a:cubicBezTo>
                <a:cubicBezTo>
                  <a:pt x="0" y="597"/>
                  <a:pt x="5" y="606"/>
                  <a:pt x="14" y="609"/>
                </a:cubicBezTo>
                <a:cubicBezTo>
                  <a:pt x="229" y="662"/>
                  <a:pt x="229" y="662"/>
                  <a:pt x="229" y="662"/>
                </a:cubicBezTo>
                <a:cubicBezTo>
                  <a:pt x="332" y="688"/>
                  <a:pt x="434" y="644"/>
                  <a:pt x="460" y="542"/>
                </a:cubicBezTo>
                <a:cubicBezTo>
                  <a:pt x="481" y="458"/>
                  <a:pt x="429" y="403"/>
                  <a:pt x="381" y="3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Freeform 31"/>
          <p:cNvSpPr>
            <a:spLocks noEditPoints="1"/>
          </p:cNvSpPr>
          <p:nvPr userDrawn="1"/>
        </p:nvSpPr>
        <p:spPr bwMode="white">
          <a:xfrm>
            <a:off x="7057184" y="3180043"/>
            <a:ext cx="1108624" cy="1322937"/>
          </a:xfrm>
          <a:custGeom>
            <a:avLst/>
            <a:gdLst>
              <a:gd name="T0" fmla="*/ 284 w 582"/>
              <a:gd name="T1" fmla="*/ 532 h 694"/>
              <a:gd name="T2" fmla="*/ 244 w 582"/>
              <a:gd name="T3" fmla="*/ 411 h 694"/>
              <a:gd name="T4" fmla="*/ 318 w 582"/>
              <a:gd name="T5" fmla="*/ 387 h 694"/>
              <a:gd name="T6" fmla="*/ 402 w 582"/>
              <a:gd name="T7" fmla="*/ 426 h 694"/>
              <a:gd name="T8" fmla="*/ 356 w 582"/>
              <a:gd name="T9" fmla="*/ 508 h 694"/>
              <a:gd name="T10" fmla="*/ 284 w 582"/>
              <a:gd name="T11" fmla="*/ 532 h 694"/>
              <a:gd name="T12" fmla="*/ 208 w 582"/>
              <a:gd name="T13" fmla="*/ 300 h 694"/>
              <a:gd name="T14" fmla="*/ 170 w 582"/>
              <a:gd name="T15" fmla="*/ 181 h 694"/>
              <a:gd name="T16" fmla="*/ 240 w 582"/>
              <a:gd name="T17" fmla="*/ 158 h 694"/>
              <a:gd name="T18" fmla="*/ 314 w 582"/>
              <a:gd name="T19" fmla="*/ 198 h 694"/>
              <a:gd name="T20" fmla="*/ 279 w 582"/>
              <a:gd name="T21" fmla="*/ 277 h 694"/>
              <a:gd name="T22" fmla="*/ 208 w 582"/>
              <a:gd name="T23" fmla="*/ 300 h 694"/>
              <a:gd name="T24" fmla="*/ 392 w 582"/>
              <a:gd name="T25" fmla="*/ 296 h 694"/>
              <a:gd name="T26" fmla="*/ 445 w 582"/>
              <a:gd name="T27" fmla="*/ 131 h 694"/>
              <a:gd name="T28" fmla="*/ 212 w 582"/>
              <a:gd name="T29" fmla="*/ 33 h 694"/>
              <a:gd name="T30" fmla="*/ 14 w 582"/>
              <a:gd name="T31" fmla="*/ 97 h 694"/>
              <a:gd name="T32" fmla="*/ 3 w 582"/>
              <a:gd name="T33" fmla="*/ 118 h 694"/>
              <a:gd name="T34" fmla="*/ 185 w 582"/>
              <a:gd name="T35" fmla="*/ 680 h 694"/>
              <a:gd name="T36" fmla="*/ 207 w 582"/>
              <a:gd name="T37" fmla="*/ 691 h 694"/>
              <a:gd name="T38" fmla="*/ 417 w 582"/>
              <a:gd name="T39" fmla="*/ 623 h 694"/>
              <a:gd name="T40" fmla="*/ 549 w 582"/>
              <a:gd name="T41" fmla="*/ 399 h 694"/>
              <a:gd name="T42" fmla="*/ 392 w 582"/>
              <a:gd name="T43" fmla="*/ 297 h 694"/>
              <a:gd name="T44" fmla="*/ 392 w 582"/>
              <a:gd name="T45" fmla="*/ 296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82" h="694">
                <a:moveTo>
                  <a:pt x="284" y="532"/>
                </a:moveTo>
                <a:cubicBezTo>
                  <a:pt x="244" y="411"/>
                  <a:pt x="244" y="411"/>
                  <a:pt x="244" y="411"/>
                </a:cubicBezTo>
                <a:cubicBezTo>
                  <a:pt x="318" y="387"/>
                  <a:pt x="318" y="387"/>
                  <a:pt x="318" y="387"/>
                </a:cubicBezTo>
                <a:cubicBezTo>
                  <a:pt x="360" y="373"/>
                  <a:pt x="391" y="392"/>
                  <a:pt x="402" y="426"/>
                </a:cubicBezTo>
                <a:cubicBezTo>
                  <a:pt x="415" y="466"/>
                  <a:pt x="398" y="495"/>
                  <a:pt x="356" y="508"/>
                </a:cubicBezTo>
                <a:lnTo>
                  <a:pt x="284" y="532"/>
                </a:lnTo>
                <a:close/>
                <a:moveTo>
                  <a:pt x="208" y="300"/>
                </a:moveTo>
                <a:cubicBezTo>
                  <a:pt x="170" y="181"/>
                  <a:pt x="170" y="181"/>
                  <a:pt x="170" y="181"/>
                </a:cubicBezTo>
                <a:cubicBezTo>
                  <a:pt x="240" y="158"/>
                  <a:pt x="240" y="158"/>
                  <a:pt x="240" y="158"/>
                </a:cubicBezTo>
                <a:cubicBezTo>
                  <a:pt x="272" y="148"/>
                  <a:pt x="303" y="164"/>
                  <a:pt x="314" y="198"/>
                </a:cubicBezTo>
                <a:cubicBezTo>
                  <a:pt x="325" y="232"/>
                  <a:pt x="311" y="267"/>
                  <a:pt x="279" y="277"/>
                </a:cubicBezTo>
                <a:lnTo>
                  <a:pt x="208" y="300"/>
                </a:lnTo>
                <a:close/>
                <a:moveTo>
                  <a:pt x="392" y="296"/>
                </a:moveTo>
                <a:cubicBezTo>
                  <a:pt x="434" y="261"/>
                  <a:pt x="467" y="199"/>
                  <a:pt x="445" y="131"/>
                </a:cubicBezTo>
                <a:cubicBezTo>
                  <a:pt x="416" y="42"/>
                  <a:pt x="312" y="0"/>
                  <a:pt x="212" y="33"/>
                </a:cubicBezTo>
                <a:cubicBezTo>
                  <a:pt x="14" y="97"/>
                  <a:pt x="14" y="97"/>
                  <a:pt x="14" y="97"/>
                </a:cubicBezTo>
                <a:cubicBezTo>
                  <a:pt x="4" y="100"/>
                  <a:pt x="0" y="110"/>
                  <a:pt x="3" y="118"/>
                </a:cubicBezTo>
                <a:cubicBezTo>
                  <a:pt x="185" y="680"/>
                  <a:pt x="185" y="680"/>
                  <a:pt x="185" y="680"/>
                </a:cubicBezTo>
                <a:cubicBezTo>
                  <a:pt x="188" y="689"/>
                  <a:pt x="197" y="694"/>
                  <a:pt x="207" y="691"/>
                </a:cubicBezTo>
                <a:cubicBezTo>
                  <a:pt x="417" y="623"/>
                  <a:pt x="417" y="623"/>
                  <a:pt x="417" y="623"/>
                </a:cubicBezTo>
                <a:cubicBezTo>
                  <a:pt x="518" y="590"/>
                  <a:pt x="582" y="499"/>
                  <a:pt x="549" y="399"/>
                </a:cubicBezTo>
                <a:cubicBezTo>
                  <a:pt x="522" y="316"/>
                  <a:pt x="449" y="297"/>
                  <a:pt x="392" y="297"/>
                </a:cubicBezTo>
                <a:lnTo>
                  <a:pt x="392" y="2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Line 34"/>
          <p:cNvSpPr>
            <a:spLocks noChangeShapeType="1"/>
          </p:cNvSpPr>
          <p:nvPr userDrawn="1"/>
        </p:nvSpPr>
        <p:spPr bwMode="auto">
          <a:xfrm>
            <a:off x="1471361" y="325497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Line 35"/>
          <p:cNvSpPr>
            <a:spLocks noChangeShapeType="1"/>
          </p:cNvSpPr>
          <p:nvPr userDrawn="1"/>
        </p:nvSpPr>
        <p:spPr bwMode="auto">
          <a:xfrm>
            <a:off x="1471361" y="3254972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Freeform 39"/>
          <p:cNvSpPr>
            <a:spLocks/>
          </p:cNvSpPr>
          <p:nvPr userDrawn="1"/>
        </p:nvSpPr>
        <p:spPr bwMode="auto">
          <a:xfrm>
            <a:off x="-1637782" y="4059282"/>
            <a:ext cx="15459505" cy="1291647"/>
          </a:xfrm>
          <a:custGeom>
            <a:avLst/>
            <a:gdLst>
              <a:gd name="T0" fmla="*/ 8124 w 8124"/>
              <a:gd name="T1" fmla="*/ 8 h 676"/>
              <a:gd name="T2" fmla="*/ 8112 w 8124"/>
              <a:gd name="T3" fmla="*/ 17 h 676"/>
              <a:gd name="T4" fmla="*/ 7916 w 8124"/>
              <a:gd name="T5" fmla="*/ 101 h 676"/>
              <a:gd name="T6" fmla="*/ 7722 w 8124"/>
              <a:gd name="T7" fmla="*/ 17 h 676"/>
              <a:gd name="T8" fmla="*/ 7509 w 8124"/>
              <a:gd name="T9" fmla="*/ 101 h 676"/>
              <a:gd name="T10" fmla="*/ 7101 w 8124"/>
              <a:gd name="T11" fmla="*/ 101 h 676"/>
              <a:gd name="T12" fmla="*/ 6702 w 8124"/>
              <a:gd name="T13" fmla="*/ 101 h 676"/>
              <a:gd name="T14" fmla="*/ 6294 w 8124"/>
              <a:gd name="T15" fmla="*/ 101 h 676"/>
              <a:gd name="T16" fmla="*/ 5893 w 8124"/>
              <a:gd name="T17" fmla="*/ 101 h 676"/>
              <a:gd name="T18" fmla="*/ 5475 w 8124"/>
              <a:gd name="T19" fmla="*/ 101 h 676"/>
              <a:gd name="T20" fmla="*/ 5067 w 8124"/>
              <a:gd name="T21" fmla="*/ 101 h 676"/>
              <a:gd name="T22" fmla="*/ 4660 w 8124"/>
              <a:gd name="T23" fmla="*/ 101 h 676"/>
              <a:gd name="T24" fmla="*/ 4456 w 8124"/>
              <a:gd name="T25" fmla="*/ 6 h 676"/>
              <a:gd name="T26" fmla="*/ 4252 w 8124"/>
              <a:gd name="T27" fmla="*/ 101 h 676"/>
              <a:gd name="T28" fmla="*/ 4052 w 8124"/>
              <a:gd name="T29" fmla="*/ 11 h 676"/>
              <a:gd name="T30" fmla="*/ 3853 w 8124"/>
              <a:gd name="T31" fmla="*/ 100 h 676"/>
              <a:gd name="T32" fmla="*/ 3649 w 8124"/>
              <a:gd name="T33" fmla="*/ 5 h 676"/>
              <a:gd name="T34" fmla="*/ 3445 w 8124"/>
              <a:gd name="T35" fmla="*/ 100 h 676"/>
              <a:gd name="T36" fmla="*/ 3244 w 8124"/>
              <a:gd name="T37" fmla="*/ 9 h 676"/>
              <a:gd name="T38" fmla="*/ 2841 w 8124"/>
              <a:gd name="T39" fmla="*/ 8 h 676"/>
              <a:gd name="T40" fmla="*/ 2438 w 8124"/>
              <a:gd name="T41" fmla="*/ 9 h 676"/>
              <a:gd name="T42" fmla="*/ 2237 w 8124"/>
              <a:gd name="T43" fmla="*/ 100 h 676"/>
              <a:gd name="T44" fmla="*/ 2033 w 8124"/>
              <a:gd name="T45" fmla="*/ 6 h 676"/>
              <a:gd name="T46" fmla="*/ 1828 w 8124"/>
              <a:gd name="T47" fmla="*/ 100 h 676"/>
              <a:gd name="T48" fmla="*/ 1631 w 8124"/>
              <a:gd name="T49" fmla="*/ 11 h 676"/>
              <a:gd name="T50" fmla="*/ 1432 w 8124"/>
              <a:gd name="T51" fmla="*/ 101 h 676"/>
              <a:gd name="T52" fmla="*/ 1227 w 8124"/>
              <a:gd name="T53" fmla="*/ 6 h 676"/>
              <a:gd name="T54" fmla="*/ 1023 w 8124"/>
              <a:gd name="T55" fmla="*/ 101 h 676"/>
              <a:gd name="T56" fmla="*/ 615 w 8124"/>
              <a:gd name="T57" fmla="*/ 101 h 676"/>
              <a:gd name="T58" fmla="*/ 207 w 8124"/>
              <a:gd name="T59" fmla="*/ 101 h 676"/>
              <a:gd name="T60" fmla="*/ 0 w 8124"/>
              <a:gd name="T61" fmla="*/ 408 h 676"/>
              <a:gd name="T62" fmla="*/ 8120 w 8124"/>
              <a:gd name="T63" fmla="*/ 676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8124" h="676">
                <a:moveTo>
                  <a:pt x="8124" y="416"/>
                </a:moveTo>
                <a:cubicBezTo>
                  <a:pt x="8124" y="8"/>
                  <a:pt x="8124" y="8"/>
                  <a:pt x="8124" y="8"/>
                </a:cubicBezTo>
                <a:cubicBezTo>
                  <a:pt x="8124" y="7"/>
                  <a:pt x="8122" y="7"/>
                  <a:pt x="8121" y="6"/>
                </a:cubicBezTo>
                <a:cubicBezTo>
                  <a:pt x="8118" y="10"/>
                  <a:pt x="8115" y="13"/>
                  <a:pt x="8112" y="17"/>
                </a:cubicBezTo>
                <a:cubicBezTo>
                  <a:pt x="8063" y="69"/>
                  <a:pt x="7993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916" y="101"/>
                  <a:pt x="7916" y="101"/>
                  <a:pt x="7916" y="101"/>
                </a:cubicBezTo>
                <a:cubicBezTo>
                  <a:pt x="7839" y="101"/>
                  <a:pt x="7771" y="69"/>
                  <a:pt x="7722" y="17"/>
                </a:cubicBezTo>
                <a:cubicBezTo>
                  <a:pt x="7719" y="14"/>
                  <a:pt x="7716" y="10"/>
                  <a:pt x="7712" y="7"/>
                </a:cubicBezTo>
                <a:cubicBezTo>
                  <a:pt x="7664" y="64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6"/>
                  <a:pt x="6902" y="11"/>
                </a:cubicBezTo>
                <a:cubicBezTo>
                  <a:pt x="6853" y="66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4"/>
                  <a:pt x="4863" y="7"/>
                </a:cubicBezTo>
                <a:cubicBezTo>
                  <a:pt x="4814" y="64"/>
                  <a:pt x="4741" y="101"/>
                  <a:pt x="4660" y="101"/>
                </a:cubicBezTo>
                <a:cubicBezTo>
                  <a:pt x="4649" y="101"/>
                  <a:pt x="4639" y="101"/>
                  <a:pt x="4629" y="99"/>
                </a:cubicBezTo>
                <a:cubicBezTo>
                  <a:pt x="4560" y="92"/>
                  <a:pt x="4498" y="57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252" y="101"/>
                  <a:pt x="4252" y="101"/>
                  <a:pt x="4252" y="101"/>
                </a:cubicBezTo>
                <a:cubicBezTo>
                  <a:pt x="4172" y="101"/>
                  <a:pt x="4101" y="66"/>
                  <a:pt x="4052" y="11"/>
                </a:cubicBezTo>
                <a:cubicBezTo>
                  <a:pt x="4004" y="66"/>
                  <a:pt x="3932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853" y="100"/>
                  <a:pt x="3853" y="100"/>
                  <a:pt x="3853" y="100"/>
                </a:cubicBezTo>
                <a:cubicBezTo>
                  <a:pt x="3771" y="100"/>
                  <a:pt x="3698" y="63"/>
                  <a:pt x="3649" y="5"/>
                </a:cubicBezTo>
                <a:cubicBezTo>
                  <a:pt x="3600" y="63"/>
                  <a:pt x="3527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445" y="100"/>
                  <a:pt x="3445" y="100"/>
                  <a:pt x="3445" y="100"/>
                </a:cubicBezTo>
                <a:cubicBezTo>
                  <a:pt x="3365" y="100"/>
                  <a:pt x="3293" y="65"/>
                  <a:pt x="3244" y="9"/>
                </a:cubicBezTo>
                <a:cubicBezTo>
                  <a:pt x="3195" y="65"/>
                  <a:pt x="3123" y="101"/>
                  <a:pt x="3043" y="101"/>
                </a:cubicBezTo>
                <a:cubicBezTo>
                  <a:pt x="2962" y="101"/>
                  <a:pt x="2892" y="65"/>
                  <a:pt x="2841" y="8"/>
                </a:cubicBezTo>
                <a:cubicBezTo>
                  <a:pt x="2794" y="65"/>
                  <a:pt x="2720" y="101"/>
                  <a:pt x="2639" y="101"/>
                </a:cubicBezTo>
                <a:cubicBezTo>
                  <a:pt x="2558" y="101"/>
                  <a:pt x="2487" y="65"/>
                  <a:pt x="2438" y="9"/>
                </a:cubicBezTo>
                <a:cubicBezTo>
                  <a:pt x="2389" y="65"/>
                  <a:pt x="231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237" y="100"/>
                  <a:pt x="2237" y="100"/>
                  <a:pt x="2237" y="100"/>
                </a:cubicBezTo>
                <a:cubicBezTo>
                  <a:pt x="2155" y="100"/>
                  <a:pt x="2081" y="64"/>
                  <a:pt x="2033" y="6"/>
                </a:cubicBezTo>
                <a:cubicBezTo>
                  <a:pt x="1984" y="64"/>
                  <a:pt x="1912" y="100"/>
                  <a:pt x="1828" y="100"/>
                </a:cubicBezTo>
                <a:cubicBezTo>
                  <a:pt x="1828" y="100"/>
                  <a:pt x="1828" y="100"/>
                  <a:pt x="1828" y="100"/>
                </a:cubicBezTo>
                <a:cubicBezTo>
                  <a:pt x="1828" y="100"/>
                  <a:pt x="1829" y="100"/>
                  <a:pt x="1829" y="100"/>
                </a:cubicBezTo>
                <a:cubicBezTo>
                  <a:pt x="1750" y="100"/>
                  <a:pt x="1679" y="66"/>
                  <a:pt x="1631" y="11"/>
                </a:cubicBezTo>
                <a:cubicBezTo>
                  <a:pt x="1582" y="66"/>
                  <a:pt x="1508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432" y="101"/>
                  <a:pt x="1432" y="101"/>
                  <a:pt x="1432" y="101"/>
                </a:cubicBezTo>
                <a:cubicBezTo>
                  <a:pt x="1348" y="101"/>
                  <a:pt x="1276" y="64"/>
                  <a:pt x="1227" y="6"/>
                </a:cubicBezTo>
                <a:cubicBezTo>
                  <a:pt x="1181" y="61"/>
                  <a:pt x="1114" y="96"/>
                  <a:pt x="1038" y="101"/>
                </a:cubicBezTo>
                <a:cubicBezTo>
                  <a:pt x="1033" y="101"/>
                  <a:pt x="1028" y="101"/>
                  <a:pt x="1023" y="101"/>
                </a:cubicBezTo>
                <a:cubicBezTo>
                  <a:pt x="941" y="101"/>
                  <a:pt x="868" y="64"/>
                  <a:pt x="819" y="7"/>
                </a:cubicBezTo>
                <a:cubicBezTo>
                  <a:pt x="770" y="64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2"/>
                  <a:pt x="0" y="2"/>
                </a:cubicBezTo>
                <a:cubicBezTo>
                  <a:pt x="0" y="408"/>
                  <a:pt x="0" y="408"/>
                  <a:pt x="0" y="408"/>
                </a:cubicBezTo>
                <a:cubicBezTo>
                  <a:pt x="0" y="676"/>
                  <a:pt x="0" y="676"/>
                  <a:pt x="0" y="676"/>
                </a:cubicBezTo>
                <a:cubicBezTo>
                  <a:pt x="8120" y="676"/>
                  <a:pt x="8120" y="676"/>
                  <a:pt x="8120" y="676"/>
                </a:cubicBezTo>
                <a:lnTo>
                  <a:pt x="8124" y="416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32"/>
          <p:cNvSpPr>
            <a:spLocks noEditPoints="1"/>
          </p:cNvSpPr>
          <p:nvPr userDrawn="1"/>
        </p:nvSpPr>
        <p:spPr bwMode="white">
          <a:xfrm rot="428601">
            <a:off x="4781120" y="4051912"/>
            <a:ext cx="1097344" cy="1331799"/>
          </a:xfrm>
          <a:custGeom>
            <a:avLst/>
            <a:gdLst>
              <a:gd name="T0" fmla="*/ 158 w 576"/>
              <a:gd name="T1" fmla="*/ 422 h 699"/>
              <a:gd name="T2" fmla="*/ 173 w 576"/>
              <a:gd name="T3" fmla="*/ 261 h 699"/>
              <a:gd name="T4" fmla="*/ 174 w 576"/>
              <a:gd name="T5" fmla="*/ 261 h 699"/>
              <a:gd name="T6" fmla="*/ 286 w 576"/>
              <a:gd name="T7" fmla="*/ 378 h 699"/>
              <a:gd name="T8" fmla="*/ 158 w 576"/>
              <a:gd name="T9" fmla="*/ 422 h 699"/>
              <a:gd name="T10" fmla="*/ 23 w 576"/>
              <a:gd name="T11" fmla="*/ 695 h 699"/>
              <a:gd name="T12" fmla="*/ 116 w 576"/>
              <a:gd name="T13" fmla="*/ 663 h 699"/>
              <a:gd name="T14" fmla="*/ 140 w 576"/>
              <a:gd name="T15" fmla="*/ 632 h 699"/>
              <a:gd name="T16" fmla="*/ 147 w 576"/>
              <a:gd name="T17" fmla="*/ 554 h 699"/>
              <a:gd name="T18" fmla="*/ 376 w 576"/>
              <a:gd name="T19" fmla="*/ 475 h 699"/>
              <a:gd name="T20" fmla="*/ 430 w 576"/>
              <a:gd name="T21" fmla="*/ 531 h 699"/>
              <a:gd name="T22" fmla="*/ 466 w 576"/>
              <a:gd name="T23" fmla="*/ 542 h 699"/>
              <a:gd name="T24" fmla="*/ 560 w 576"/>
              <a:gd name="T25" fmla="*/ 510 h 699"/>
              <a:gd name="T26" fmla="*/ 567 w 576"/>
              <a:gd name="T27" fmla="*/ 483 h 699"/>
              <a:gd name="T28" fmla="*/ 107 w 576"/>
              <a:gd name="T29" fmla="*/ 6 h 699"/>
              <a:gd name="T30" fmla="*/ 90 w 576"/>
              <a:gd name="T31" fmla="*/ 2 h 699"/>
              <a:gd name="T32" fmla="*/ 81 w 576"/>
              <a:gd name="T33" fmla="*/ 5 h 699"/>
              <a:gd name="T34" fmla="*/ 70 w 576"/>
              <a:gd name="T35" fmla="*/ 19 h 699"/>
              <a:gd name="T36" fmla="*/ 1 w 576"/>
              <a:gd name="T37" fmla="*/ 678 h 699"/>
              <a:gd name="T38" fmla="*/ 23 w 576"/>
              <a:gd name="T39" fmla="*/ 695 h 6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76" h="699">
                <a:moveTo>
                  <a:pt x="158" y="422"/>
                </a:moveTo>
                <a:cubicBezTo>
                  <a:pt x="173" y="261"/>
                  <a:pt x="173" y="261"/>
                  <a:pt x="173" y="261"/>
                </a:cubicBezTo>
                <a:cubicBezTo>
                  <a:pt x="174" y="261"/>
                  <a:pt x="174" y="261"/>
                  <a:pt x="174" y="261"/>
                </a:cubicBezTo>
                <a:cubicBezTo>
                  <a:pt x="286" y="378"/>
                  <a:pt x="286" y="378"/>
                  <a:pt x="286" y="378"/>
                </a:cubicBezTo>
                <a:lnTo>
                  <a:pt x="158" y="422"/>
                </a:lnTo>
                <a:close/>
                <a:moveTo>
                  <a:pt x="23" y="695"/>
                </a:moveTo>
                <a:cubicBezTo>
                  <a:pt x="116" y="663"/>
                  <a:pt x="116" y="663"/>
                  <a:pt x="116" y="663"/>
                </a:cubicBezTo>
                <a:cubicBezTo>
                  <a:pt x="133" y="657"/>
                  <a:pt x="139" y="644"/>
                  <a:pt x="140" y="632"/>
                </a:cubicBezTo>
                <a:cubicBezTo>
                  <a:pt x="147" y="554"/>
                  <a:pt x="147" y="554"/>
                  <a:pt x="147" y="554"/>
                </a:cubicBezTo>
                <a:cubicBezTo>
                  <a:pt x="376" y="475"/>
                  <a:pt x="376" y="475"/>
                  <a:pt x="376" y="475"/>
                </a:cubicBezTo>
                <a:cubicBezTo>
                  <a:pt x="430" y="531"/>
                  <a:pt x="430" y="531"/>
                  <a:pt x="430" y="531"/>
                </a:cubicBezTo>
                <a:cubicBezTo>
                  <a:pt x="443" y="545"/>
                  <a:pt x="451" y="548"/>
                  <a:pt x="466" y="542"/>
                </a:cubicBezTo>
                <a:cubicBezTo>
                  <a:pt x="560" y="510"/>
                  <a:pt x="560" y="510"/>
                  <a:pt x="560" y="510"/>
                </a:cubicBezTo>
                <a:cubicBezTo>
                  <a:pt x="573" y="506"/>
                  <a:pt x="576" y="492"/>
                  <a:pt x="567" y="483"/>
                </a:cubicBezTo>
                <a:cubicBezTo>
                  <a:pt x="107" y="6"/>
                  <a:pt x="107" y="6"/>
                  <a:pt x="107" y="6"/>
                </a:cubicBezTo>
                <a:cubicBezTo>
                  <a:pt x="103" y="2"/>
                  <a:pt x="96" y="0"/>
                  <a:pt x="90" y="2"/>
                </a:cubicBezTo>
                <a:cubicBezTo>
                  <a:pt x="81" y="5"/>
                  <a:pt x="81" y="5"/>
                  <a:pt x="81" y="5"/>
                </a:cubicBezTo>
                <a:cubicBezTo>
                  <a:pt x="75" y="7"/>
                  <a:pt x="71" y="13"/>
                  <a:pt x="70" y="19"/>
                </a:cubicBezTo>
                <a:cubicBezTo>
                  <a:pt x="1" y="678"/>
                  <a:pt x="1" y="678"/>
                  <a:pt x="1" y="678"/>
                </a:cubicBezTo>
                <a:cubicBezTo>
                  <a:pt x="0" y="691"/>
                  <a:pt x="11" y="699"/>
                  <a:pt x="23" y="69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33"/>
          <p:cNvSpPr>
            <a:spLocks/>
          </p:cNvSpPr>
          <p:nvPr userDrawn="1"/>
        </p:nvSpPr>
        <p:spPr bwMode="white">
          <a:xfrm>
            <a:off x="8670973" y="3902743"/>
            <a:ext cx="1019193" cy="1306823"/>
          </a:xfrm>
          <a:custGeom>
            <a:avLst/>
            <a:gdLst>
              <a:gd name="T0" fmla="*/ 54 w 535"/>
              <a:gd name="T1" fmla="*/ 638 h 686"/>
              <a:gd name="T2" fmla="*/ 67 w 535"/>
              <a:gd name="T3" fmla="*/ 658 h 686"/>
              <a:gd name="T4" fmla="*/ 170 w 535"/>
              <a:gd name="T5" fmla="*/ 684 h 686"/>
              <a:gd name="T6" fmla="*/ 190 w 535"/>
              <a:gd name="T7" fmla="*/ 672 h 686"/>
              <a:gd name="T8" fmla="*/ 259 w 535"/>
              <a:gd name="T9" fmla="*/ 395 h 686"/>
              <a:gd name="T10" fmla="*/ 525 w 535"/>
              <a:gd name="T11" fmla="*/ 155 h 686"/>
              <a:gd name="T12" fmla="*/ 518 w 535"/>
              <a:gd name="T13" fmla="*/ 127 h 686"/>
              <a:gd name="T14" fmla="*/ 405 w 535"/>
              <a:gd name="T15" fmla="*/ 99 h 686"/>
              <a:gd name="T16" fmla="*/ 389 w 535"/>
              <a:gd name="T17" fmla="*/ 103 h 686"/>
              <a:gd name="T18" fmla="*/ 225 w 535"/>
              <a:gd name="T19" fmla="*/ 251 h 686"/>
              <a:gd name="T20" fmla="*/ 148 w 535"/>
              <a:gd name="T21" fmla="*/ 43 h 686"/>
              <a:gd name="T22" fmla="*/ 137 w 535"/>
              <a:gd name="T23" fmla="*/ 32 h 686"/>
              <a:gd name="T24" fmla="*/ 24 w 535"/>
              <a:gd name="T25" fmla="*/ 4 h 686"/>
              <a:gd name="T26" fmla="*/ 4 w 535"/>
              <a:gd name="T27" fmla="*/ 25 h 686"/>
              <a:gd name="T28" fmla="*/ 123 w 535"/>
              <a:gd name="T29" fmla="*/ 362 h 686"/>
              <a:gd name="T30" fmla="*/ 54 w 535"/>
              <a:gd name="T31" fmla="*/ 638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35" h="686">
                <a:moveTo>
                  <a:pt x="54" y="638"/>
                </a:moveTo>
                <a:cubicBezTo>
                  <a:pt x="52" y="646"/>
                  <a:pt x="57" y="656"/>
                  <a:pt x="67" y="658"/>
                </a:cubicBezTo>
                <a:cubicBezTo>
                  <a:pt x="170" y="684"/>
                  <a:pt x="170" y="684"/>
                  <a:pt x="170" y="684"/>
                </a:cubicBezTo>
                <a:cubicBezTo>
                  <a:pt x="178" y="686"/>
                  <a:pt x="188" y="680"/>
                  <a:pt x="190" y="672"/>
                </a:cubicBezTo>
                <a:cubicBezTo>
                  <a:pt x="259" y="395"/>
                  <a:pt x="259" y="395"/>
                  <a:pt x="259" y="395"/>
                </a:cubicBezTo>
                <a:cubicBezTo>
                  <a:pt x="525" y="155"/>
                  <a:pt x="525" y="155"/>
                  <a:pt x="525" y="155"/>
                </a:cubicBezTo>
                <a:cubicBezTo>
                  <a:pt x="535" y="146"/>
                  <a:pt x="531" y="130"/>
                  <a:pt x="518" y="127"/>
                </a:cubicBezTo>
                <a:cubicBezTo>
                  <a:pt x="405" y="99"/>
                  <a:pt x="405" y="99"/>
                  <a:pt x="405" y="99"/>
                </a:cubicBezTo>
                <a:cubicBezTo>
                  <a:pt x="397" y="97"/>
                  <a:pt x="393" y="100"/>
                  <a:pt x="389" y="103"/>
                </a:cubicBezTo>
                <a:cubicBezTo>
                  <a:pt x="225" y="251"/>
                  <a:pt x="225" y="251"/>
                  <a:pt x="225" y="251"/>
                </a:cubicBezTo>
                <a:cubicBezTo>
                  <a:pt x="148" y="43"/>
                  <a:pt x="148" y="43"/>
                  <a:pt x="148" y="43"/>
                </a:cubicBezTo>
                <a:cubicBezTo>
                  <a:pt x="147" y="39"/>
                  <a:pt x="143" y="34"/>
                  <a:pt x="137" y="32"/>
                </a:cubicBezTo>
                <a:cubicBezTo>
                  <a:pt x="24" y="4"/>
                  <a:pt x="24" y="4"/>
                  <a:pt x="24" y="4"/>
                </a:cubicBezTo>
                <a:cubicBezTo>
                  <a:pt x="10" y="0"/>
                  <a:pt x="0" y="12"/>
                  <a:pt x="4" y="25"/>
                </a:cubicBezTo>
                <a:cubicBezTo>
                  <a:pt x="123" y="362"/>
                  <a:pt x="123" y="362"/>
                  <a:pt x="123" y="362"/>
                </a:cubicBezTo>
                <a:lnTo>
                  <a:pt x="54" y="6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19"/>
          <p:cNvSpPr>
            <a:spLocks/>
          </p:cNvSpPr>
          <p:nvPr userDrawn="1"/>
        </p:nvSpPr>
        <p:spPr bwMode="auto">
          <a:xfrm>
            <a:off x="-1637781" y="4861510"/>
            <a:ext cx="15459505" cy="1996490"/>
          </a:xfrm>
          <a:custGeom>
            <a:avLst/>
            <a:gdLst>
              <a:gd name="T0" fmla="*/ 7916 w 8120"/>
              <a:gd name="T1" fmla="*/ 101 h 1048"/>
              <a:gd name="T2" fmla="*/ 7712 w 8120"/>
              <a:gd name="T3" fmla="*/ 7 h 1048"/>
              <a:gd name="T4" fmla="*/ 7509 w 8120"/>
              <a:gd name="T5" fmla="*/ 101 h 1048"/>
              <a:gd name="T6" fmla="*/ 7305 w 8120"/>
              <a:gd name="T7" fmla="*/ 6 h 1048"/>
              <a:gd name="T8" fmla="*/ 7101 w 8120"/>
              <a:gd name="T9" fmla="*/ 101 h 1048"/>
              <a:gd name="T10" fmla="*/ 6902 w 8120"/>
              <a:gd name="T11" fmla="*/ 12 h 1048"/>
              <a:gd name="T12" fmla="*/ 6702 w 8120"/>
              <a:gd name="T13" fmla="*/ 101 h 1048"/>
              <a:gd name="T14" fmla="*/ 6498 w 8120"/>
              <a:gd name="T15" fmla="*/ 6 h 1048"/>
              <a:gd name="T16" fmla="*/ 6294 w 8120"/>
              <a:gd name="T17" fmla="*/ 101 h 1048"/>
              <a:gd name="T18" fmla="*/ 6093 w 8120"/>
              <a:gd name="T19" fmla="*/ 10 h 1048"/>
              <a:gd name="T20" fmla="*/ 5893 w 8120"/>
              <a:gd name="T21" fmla="*/ 101 h 1048"/>
              <a:gd name="T22" fmla="*/ 5684 w 8120"/>
              <a:gd name="T23" fmla="*/ 0 h 1048"/>
              <a:gd name="T24" fmla="*/ 5475 w 8120"/>
              <a:gd name="T25" fmla="*/ 101 h 1048"/>
              <a:gd name="T26" fmla="*/ 5271 w 8120"/>
              <a:gd name="T27" fmla="*/ 6 h 1048"/>
              <a:gd name="T28" fmla="*/ 5067 w 8120"/>
              <a:gd name="T29" fmla="*/ 101 h 1048"/>
              <a:gd name="T30" fmla="*/ 4863 w 8120"/>
              <a:gd name="T31" fmla="*/ 7 h 1048"/>
              <a:gd name="T32" fmla="*/ 4660 w 8120"/>
              <a:gd name="T33" fmla="*/ 101 h 1048"/>
              <a:gd name="T34" fmla="*/ 4456 w 8120"/>
              <a:gd name="T35" fmla="*/ 6 h 1048"/>
              <a:gd name="T36" fmla="*/ 4252 w 8120"/>
              <a:gd name="T37" fmla="*/ 101 h 1048"/>
              <a:gd name="T38" fmla="*/ 4052 w 8120"/>
              <a:gd name="T39" fmla="*/ 12 h 1048"/>
              <a:gd name="T40" fmla="*/ 3853 w 8120"/>
              <a:gd name="T41" fmla="*/ 101 h 1048"/>
              <a:gd name="T42" fmla="*/ 3649 w 8120"/>
              <a:gd name="T43" fmla="*/ 6 h 1048"/>
              <a:gd name="T44" fmla="*/ 3445 w 8120"/>
              <a:gd name="T45" fmla="*/ 101 h 1048"/>
              <a:gd name="T46" fmla="*/ 3244 w 8120"/>
              <a:gd name="T47" fmla="*/ 10 h 1048"/>
              <a:gd name="T48" fmla="*/ 3043 w 8120"/>
              <a:gd name="T49" fmla="*/ 101 h 1048"/>
              <a:gd name="T50" fmla="*/ 2841 w 8120"/>
              <a:gd name="T51" fmla="*/ 8 h 1048"/>
              <a:gd name="T52" fmla="*/ 2841 w 8120"/>
              <a:gd name="T53" fmla="*/ 8 h 1048"/>
              <a:gd name="T54" fmla="*/ 2639 w 8120"/>
              <a:gd name="T55" fmla="*/ 101 h 1048"/>
              <a:gd name="T56" fmla="*/ 2438 w 8120"/>
              <a:gd name="T57" fmla="*/ 10 h 1048"/>
              <a:gd name="T58" fmla="*/ 2237 w 8120"/>
              <a:gd name="T59" fmla="*/ 101 h 1048"/>
              <a:gd name="T60" fmla="*/ 2033 w 8120"/>
              <a:gd name="T61" fmla="*/ 6 h 1048"/>
              <a:gd name="T62" fmla="*/ 1829 w 8120"/>
              <a:gd name="T63" fmla="*/ 101 h 1048"/>
              <a:gd name="T64" fmla="*/ 1630 w 8120"/>
              <a:gd name="T65" fmla="*/ 12 h 1048"/>
              <a:gd name="T66" fmla="*/ 1430 w 8120"/>
              <a:gd name="T67" fmla="*/ 101 h 1048"/>
              <a:gd name="T68" fmla="*/ 1226 w 8120"/>
              <a:gd name="T69" fmla="*/ 6 h 1048"/>
              <a:gd name="T70" fmla="*/ 1022 w 8120"/>
              <a:gd name="T71" fmla="*/ 101 h 1048"/>
              <a:gd name="T72" fmla="*/ 819 w 8120"/>
              <a:gd name="T73" fmla="*/ 7 h 1048"/>
              <a:gd name="T74" fmla="*/ 615 w 8120"/>
              <a:gd name="T75" fmla="*/ 101 h 1048"/>
              <a:gd name="T76" fmla="*/ 411 w 8120"/>
              <a:gd name="T77" fmla="*/ 6 h 1048"/>
              <a:gd name="T78" fmla="*/ 207 w 8120"/>
              <a:gd name="T79" fmla="*/ 101 h 1048"/>
              <a:gd name="T80" fmla="*/ 0 w 8120"/>
              <a:gd name="T81" fmla="*/ 2 h 1048"/>
              <a:gd name="T82" fmla="*/ 0 w 8120"/>
              <a:gd name="T83" fmla="*/ 1048 h 1048"/>
              <a:gd name="T84" fmla="*/ 2841 w 8120"/>
              <a:gd name="T85" fmla="*/ 1048 h 1048"/>
              <a:gd name="T86" fmla="*/ 2841 w 8120"/>
              <a:gd name="T87" fmla="*/ 1048 h 1048"/>
              <a:gd name="T88" fmla="*/ 8120 w 8120"/>
              <a:gd name="T89" fmla="*/ 1048 h 1048"/>
              <a:gd name="T90" fmla="*/ 8120 w 8120"/>
              <a:gd name="T91" fmla="*/ 628 h 1048"/>
              <a:gd name="T92" fmla="*/ 8120 w 8120"/>
              <a:gd name="T93" fmla="*/ 240 h 1048"/>
              <a:gd name="T94" fmla="*/ 8120 w 8120"/>
              <a:gd name="T95" fmla="*/ 8 h 1048"/>
              <a:gd name="T96" fmla="*/ 8119 w 8120"/>
              <a:gd name="T97" fmla="*/ 6 h 1048"/>
              <a:gd name="T98" fmla="*/ 7916 w 8120"/>
              <a:gd name="T99" fmla="*/ 101 h 1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120" h="1048">
                <a:moveTo>
                  <a:pt x="7916" y="101"/>
                </a:moveTo>
                <a:cubicBezTo>
                  <a:pt x="7834" y="101"/>
                  <a:pt x="7761" y="65"/>
                  <a:pt x="7712" y="7"/>
                </a:cubicBezTo>
                <a:cubicBezTo>
                  <a:pt x="7664" y="65"/>
                  <a:pt x="7591" y="101"/>
                  <a:pt x="7509" y="101"/>
                </a:cubicBezTo>
                <a:cubicBezTo>
                  <a:pt x="7427" y="101"/>
                  <a:pt x="7354" y="64"/>
                  <a:pt x="7305" y="6"/>
                </a:cubicBezTo>
                <a:cubicBezTo>
                  <a:pt x="7256" y="64"/>
                  <a:pt x="7183" y="101"/>
                  <a:pt x="7101" y="101"/>
                </a:cubicBezTo>
                <a:cubicBezTo>
                  <a:pt x="7022" y="101"/>
                  <a:pt x="6950" y="67"/>
                  <a:pt x="6902" y="12"/>
                </a:cubicBezTo>
                <a:cubicBezTo>
                  <a:pt x="6853" y="67"/>
                  <a:pt x="6782" y="101"/>
                  <a:pt x="6702" y="101"/>
                </a:cubicBezTo>
                <a:cubicBezTo>
                  <a:pt x="6620" y="101"/>
                  <a:pt x="6547" y="64"/>
                  <a:pt x="6498" y="6"/>
                </a:cubicBezTo>
                <a:cubicBezTo>
                  <a:pt x="6449" y="64"/>
                  <a:pt x="6376" y="101"/>
                  <a:pt x="6294" y="101"/>
                </a:cubicBezTo>
                <a:cubicBezTo>
                  <a:pt x="6214" y="101"/>
                  <a:pt x="6142" y="66"/>
                  <a:pt x="6093" y="10"/>
                </a:cubicBezTo>
                <a:cubicBezTo>
                  <a:pt x="6045" y="66"/>
                  <a:pt x="5973" y="101"/>
                  <a:pt x="5893" y="101"/>
                </a:cubicBezTo>
                <a:cubicBezTo>
                  <a:pt x="5808" y="101"/>
                  <a:pt x="5732" y="62"/>
                  <a:pt x="5684" y="0"/>
                </a:cubicBezTo>
                <a:cubicBezTo>
                  <a:pt x="5635" y="62"/>
                  <a:pt x="5559" y="101"/>
                  <a:pt x="5475" y="101"/>
                </a:cubicBezTo>
                <a:cubicBezTo>
                  <a:pt x="5393" y="101"/>
                  <a:pt x="5320" y="64"/>
                  <a:pt x="5271" y="6"/>
                </a:cubicBezTo>
                <a:cubicBezTo>
                  <a:pt x="5222" y="64"/>
                  <a:pt x="5149" y="101"/>
                  <a:pt x="5067" y="101"/>
                </a:cubicBezTo>
                <a:cubicBezTo>
                  <a:pt x="4985" y="101"/>
                  <a:pt x="4912" y="65"/>
                  <a:pt x="4863" y="7"/>
                </a:cubicBezTo>
                <a:cubicBezTo>
                  <a:pt x="4814" y="65"/>
                  <a:pt x="4741" y="101"/>
                  <a:pt x="4660" y="101"/>
                </a:cubicBezTo>
                <a:cubicBezTo>
                  <a:pt x="4578" y="101"/>
                  <a:pt x="4505" y="64"/>
                  <a:pt x="4456" y="6"/>
                </a:cubicBezTo>
                <a:cubicBezTo>
                  <a:pt x="4407" y="64"/>
                  <a:pt x="4334" y="101"/>
                  <a:pt x="4252" y="101"/>
                </a:cubicBezTo>
                <a:cubicBezTo>
                  <a:pt x="4172" y="101"/>
                  <a:pt x="4101" y="67"/>
                  <a:pt x="4052" y="12"/>
                </a:cubicBezTo>
                <a:cubicBezTo>
                  <a:pt x="4004" y="67"/>
                  <a:pt x="3932" y="101"/>
                  <a:pt x="3853" y="101"/>
                </a:cubicBezTo>
                <a:cubicBezTo>
                  <a:pt x="3771" y="101"/>
                  <a:pt x="3698" y="64"/>
                  <a:pt x="3649" y="6"/>
                </a:cubicBezTo>
                <a:cubicBezTo>
                  <a:pt x="3600" y="64"/>
                  <a:pt x="3527" y="101"/>
                  <a:pt x="3445" y="101"/>
                </a:cubicBezTo>
                <a:cubicBezTo>
                  <a:pt x="3365" y="101"/>
                  <a:pt x="3293" y="66"/>
                  <a:pt x="3244" y="10"/>
                </a:cubicBezTo>
                <a:cubicBezTo>
                  <a:pt x="3195" y="66"/>
                  <a:pt x="3124" y="101"/>
                  <a:pt x="3043" y="101"/>
                </a:cubicBezTo>
                <a:cubicBezTo>
                  <a:pt x="2962" y="101"/>
                  <a:pt x="2890" y="64"/>
                  <a:pt x="2841" y="8"/>
                </a:cubicBezTo>
                <a:cubicBezTo>
                  <a:pt x="2841" y="8"/>
                  <a:pt x="2841" y="8"/>
                  <a:pt x="2841" y="8"/>
                </a:cubicBezTo>
                <a:cubicBezTo>
                  <a:pt x="2792" y="64"/>
                  <a:pt x="2720" y="101"/>
                  <a:pt x="2639" y="101"/>
                </a:cubicBezTo>
                <a:cubicBezTo>
                  <a:pt x="2559" y="101"/>
                  <a:pt x="2487" y="66"/>
                  <a:pt x="2438" y="10"/>
                </a:cubicBezTo>
                <a:cubicBezTo>
                  <a:pt x="2389" y="66"/>
                  <a:pt x="2317" y="101"/>
                  <a:pt x="2237" y="101"/>
                </a:cubicBezTo>
                <a:cubicBezTo>
                  <a:pt x="2155" y="101"/>
                  <a:pt x="2082" y="64"/>
                  <a:pt x="2033" y="6"/>
                </a:cubicBezTo>
                <a:cubicBezTo>
                  <a:pt x="1984" y="64"/>
                  <a:pt x="1911" y="101"/>
                  <a:pt x="1829" y="101"/>
                </a:cubicBezTo>
                <a:cubicBezTo>
                  <a:pt x="1750" y="101"/>
                  <a:pt x="1679" y="67"/>
                  <a:pt x="1630" y="12"/>
                </a:cubicBezTo>
                <a:cubicBezTo>
                  <a:pt x="1581" y="67"/>
                  <a:pt x="1510" y="101"/>
                  <a:pt x="1430" y="101"/>
                </a:cubicBezTo>
                <a:cubicBezTo>
                  <a:pt x="1348" y="101"/>
                  <a:pt x="1275" y="64"/>
                  <a:pt x="1226" y="6"/>
                </a:cubicBezTo>
                <a:cubicBezTo>
                  <a:pt x="1178" y="64"/>
                  <a:pt x="1104" y="101"/>
                  <a:pt x="1022" y="101"/>
                </a:cubicBezTo>
                <a:cubicBezTo>
                  <a:pt x="941" y="101"/>
                  <a:pt x="868" y="65"/>
                  <a:pt x="819" y="7"/>
                </a:cubicBezTo>
                <a:cubicBezTo>
                  <a:pt x="770" y="65"/>
                  <a:pt x="697" y="101"/>
                  <a:pt x="615" y="101"/>
                </a:cubicBezTo>
                <a:cubicBezTo>
                  <a:pt x="534" y="101"/>
                  <a:pt x="460" y="64"/>
                  <a:pt x="411" y="6"/>
                </a:cubicBezTo>
                <a:cubicBezTo>
                  <a:pt x="363" y="64"/>
                  <a:pt x="289" y="101"/>
                  <a:pt x="207" y="101"/>
                </a:cubicBezTo>
                <a:cubicBezTo>
                  <a:pt x="124" y="101"/>
                  <a:pt x="49" y="63"/>
                  <a:pt x="0" y="2"/>
                </a:cubicBezTo>
                <a:cubicBezTo>
                  <a:pt x="0" y="1048"/>
                  <a:pt x="0" y="1048"/>
                  <a:pt x="0" y="1048"/>
                </a:cubicBezTo>
                <a:cubicBezTo>
                  <a:pt x="2841" y="1048"/>
                  <a:pt x="2841" y="1048"/>
                  <a:pt x="2841" y="1048"/>
                </a:cubicBezTo>
                <a:cubicBezTo>
                  <a:pt x="2841" y="1048"/>
                  <a:pt x="2841" y="1048"/>
                  <a:pt x="2841" y="1048"/>
                </a:cubicBezTo>
                <a:cubicBezTo>
                  <a:pt x="8120" y="1048"/>
                  <a:pt x="8120" y="1048"/>
                  <a:pt x="8120" y="1048"/>
                </a:cubicBezTo>
                <a:cubicBezTo>
                  <a:pt x="8120" y="628"/>
                  <a:pt x="8120" y="628"/>
                  <a:pt x="8120" y="628"/>
                </a:cubicBezTo>
                <a:cubicBezTo>
                  <a:pt x="8120" y="240"/>
                  <a:pt x="8120" y="240"/>
                  <a:pt x="8120" y="240"/>
                </a:cubicBezTo>
                <a:cubicBezTo>
                  <a:pt x="8120" y="8"/>
                  <a:pt x="8120" y="8"/>
                  <a:pt x="8120" y="8"/>
                </a:cubicBezTo>
                <a:cubicBezTo>
                  <a:pt x="8120" y="7"/>
                  <a:pt x="8120" y="7"/>
                  <a:pt x="8119" y="6"/>
                </a:cubicBezTo>
                <a:cubicBezTo>
                  <a:pt x="8070" y="64"/>
                  <a:pt x="7998" y="101"/>
                  <a:pt x="7916" y="10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43"/>
          <p:cNvSpPr>
            <a:spLocks/>
          </p:cNvSpPr>
          <p:nvPr/>
        </p:nvSpPr>
        <p:spPr bwMode="auto">
          <a:xfrm>
            <a:off x="8510549" y="5309608"/>
            <a:ext cx="509901" cy="518024"/>
          </a:xfrm>
          <a:custGeom>
            <a:avLst/>
            <a:gdLst>
              <a:gd name="T0" fmla="*/ 0 w 183"/>
              <a:gd name="T1" fmla="*/ 89 h 185"/>
              <a:gd name="T2" fmla="*/ 88 w 183"/>
              <a:gd name="T3" fmla="*/ 0 h 185"/>
              <a:gd name="T4" fmla="*/ 95 w 183"/>
              <a:gd name="T5" fmla="*/ 0 h 185"/>
              <a:gd name="T6" fmla="*/ 183 w 183"/>
              <a:gd name="T7" fmla="*/ 89 h 185"/>
              <a:gd name="T8" fmla="*/ 183 w 183"/>
              <a:gd name="T9" fmla="*/ 96 h 185"/>
              <a:gd name="T10" fmla="*/ 95 w 183"/>
              <a:gd name="T11" fmla="*/ 185 h 185"/>
              <a:gd name="T12" fmla="*/ 88 w 183"/>
              <a:gd name="T13" fmla="*/ 185 h 185"/>
              <a:gd name="T14" fmla="*/ 0 w 183"/>
              <a:gd name="T15" fmla="*/ 96 h 185"/>
              <a:gd name="T16" fmla="*/ 0 w 183"/>
              <a:gd name="T17" fmla="*/ 90 h 185"/>
              <a:gd name="T18" fmla="*/ 0 w 183"/>
              <a:gd name="T19" fmla="*/ 8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" h="185">
                <a:moveTo>
                  <a:pt x="0" y="89"/>
                </a:moveTo>
                <a:cubicBezTo>
                  <a:pt x="72" y="88"/>
                  <a:pt x="87" y="72"/>
                  <a:pt x="8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72"/>
                  <a:pt x="111" y="88"/>
                  <a:pt x="183" y="89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11" y="97"/>
                  <a:pt x="96" y="113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13"/>
                  <a:pt x="72" y="97"/>
                  <a:pt x="0" y="96"/>
                </a:cubicBezTo>
                <a:cubicBezTo>
                  <a:pt x="0" y="90"/>
                  <a:pt x="0" y="90"/>
                  <a:pt x="0" y="90"/>
                </a:cubicBezTo>
                <a:lnTo>
                  <a:pt x="0" y="89"/>
                </a:lnTo>
                <a:close/>
              </a:path>
            </a:pathLst>
          </a:custGeom>
          <a:solidFill>
            <a:srgbClr val="009E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" name="Text Placeholder 2"/>
          <p:cNvSpPr>
            <a:spLocks noGrp="1"/>
          </p:cNvSpPr>
          <p:nvPr>
            <p:ph type="body" sz="quarter" idx="11" hasCustomPrompt="1"/>
          </p:nvPr>
        </p:nvSpPr>
        <p:spPr bwMode="white">
          <a:xfrm>
            <a:off x="8922429" y="5707556"/>
            <a:ext cx="3431781" cy="944103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0234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3.7037E-6 L -0.0625 3.703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3.7037E-6 L -0.0625 3.7037E-6 " pathEditMode="relative" rAng="0" ptsTypes="AA">
                                      <p:cBhvr>
                                        <p:cTn id="8" dur="5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3.7037E-6 L -0.0625 3.7037E-6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3.7037E-6 L -0.0625 3.7037E-6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1.85185E-6 L -0.0625 1.85185E-6 " pathEditMode="relative" rAng="0" ptsTypes="AA">
                                      <p:cBhvr>
                                        <p:cTn id="14" dur="50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10000" decel="1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24 3.7037E-6 L -0.0625 3.7037E-6 " pathEditMode="relative" rAng="0" ptsTypes="AA">
                                      <p:cBhvr>
                                        <p:cTn id="16" dur="5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16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w N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Freeform 5"/>
          <p:cNvSpPr>
            <a:spLocks/>
          </p:cNvSpPr>
          <p:nvPr userDrawn="1"/>
        </p:nvSpPr>
        <p:spPr bwMode="auto">
          <a:xfrm>
            <a:off x="716168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6" name="Freeform 6"/>
          <p:cNvSpPr>
            <a:spLocks/>
          </p:cNvSpPr>
          <p:nvPr userDrawn="1"/>
        </p:nvSpPr>
        <p:spPr bwMode="auto">
          <a:xfrm>
            <a:off x="900364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7" name="Freeform 7"/>
          <p:cNvSpPr>
            <a:spLocks/>
          </p:cNvSpPr>
          <p:nvPr userDrawn="1"/>
        </p:nvSpPr>
        <p:spPr bwMode="auto">
          <a:xfrm>
            <a:off x="900364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8" name="Freeform 8"/>
          <p:cNvSpPr>
            <a:spLocks/>
          </p:cNvSpPr>
          <p:nvPr userDrawn="1"/>
        </p:nvSpPr>
        <p:spPr bwMode="auto">
          <a:xfrm>
            <a:off x="1288228" y="139701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9" name="Freeform 9"/>
          <p:cNvSpPr>
            <a:spLocks/>
          </p:cNvSpPr>
          <p:nvPr userDrawn="1"/>
        </p:nvSpPr>
        <p:spPr bwMode="auto">
          <a:xfrm>
            <a:off x="1474046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0" name="Freeform 10"/>
          <p:cNvSpPr>
            <a:spLocks/>
          </p:cNvSpPr>
          <p:nvPr userDrawn="1"/>
        </p:nvSpPr>
        <p:spPr bwMode="auto">
          <a:xfrm>
            <a:off x="1474046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1" name="Freeform 11"/>
          <p:cNvSpPr>
            <a:spLocks/>
          </p:cNvSpPr>
          <p:nvPr userDrawn="1"/>
        </p:nvSpPr>
        <p:spPr bwMode="auto">
          <a:xfrm>
            <a:off x="1861100" y="139701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2" name="Freeform 12"/>
          <p:cNvSpPr>
            <a:spLocks/>
          </p:cNvSpPr>
          <p:nvPr userDrawn="1"/>
        </p:nvSpPr>
        <p:spPr bwMode="auto">
          <a:xfrm>
            <a:off x="2045295" y="237073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3" name="Freeform 13"/>
          <p:cNvSpPr>
            <a:spLocks/>
          </p:cNvSpPr>
          <p:nvPr userDrawn="1"/>
        </p:nvSpPr>
        <p:spPr bwMode="auto">
          <a:xfrm>
            <a:off x="2045295" y="237073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4" name="Freeform 14"/>
          <p:cNvSpPr>
            <a:spLocks/>
          </p:cNvSpPr>
          <p:nvPr userDrawn="1"/>
        </p:nvSpPr>
        <p:spPr bwMode="auto">
          <a:xfrm>
            <a:off x="2433159" y="139701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5" name="Freeform 15"/>
          <p:cNvSpPr>
            <a:spLocks/>
          </p:cNvSpPr>
          <p:nvPr userDrawn="1"/>
        </p:nvSpPr>
        <p:spPr bwMode="auto">
          <a:xfrm>
            <a:off x="2616543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6" name="Freeform 16"/>
          <p:cNvSpPr>
            <a:spLocks/>
          </p:cNvSpPr>
          <p:nvPr userDrawn="1"/>
        </p:nvSpPr>
        <p:spPr bwMode="auto">
          <a:xfrm>
            <a:off x="2616543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7" name="Freeform 17"/>
          <p:cNvSpPr>
            <a:spLocks/>
          </p:cNvSpPr>
          <p:nvPr userDrawn="1"/>
        </p:nvSpPr>
        <p:spPr bwMode="auto">
          <a:xfrm>
            <a:off x="3006030" y="139701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2"/>
                  <a:pt x="209" y="170"/>
                </a:cubicBezTo>
                <a:cubicBezTo>
                  <a:pt x="214" y="169"/>
                  <a:pt x="224" y="169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8" name="Freeform 18"/>
          <p:cNvSpPr>
            <a:spLocks/>
          </p:cNvSpPr>
          <p:nvPr userDrawn="1"/>
        </p:nvSpPr>
        <p:spPr bwMode="auto">
          <a:xfrm>
            <a:off x="3190226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9" name="Freeform 19"/>
          <p:cNvSpPr>
            <a:spLocks/>
          </p:cNvSpPr>
          <p:nvPr userDrawn="1"/>
        </p:nvSpPr>
        <p:spPr bwMode="auto">
          <a:xfrm>
            <a:off x="3190226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0" name="Freeform 20"/>
          <p:cNvSpPr>
            <a:spLocks/>
          </p:cNvSpPr>
          <p:nvPr userDrawn="1"/>
        </p:nvSpPr>
        <p:spPr bwMode="auto">
          <a:xfrm>
            <a:off x="3578091" y="139701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1" name="Freeform 21"/>
          <p:cNvSpPr>
            <a:spLocks/>
          </p:cNvSpPr>
          <p:nvPr userDrawn="1"/>
        </p:nvSpPr>
        <p:spPr bwMode="auto">
          <a:xfrm>
            <a:off x="3761474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2" name="Freeform 22"/>
          <p:cNvSpPr>
            <a:spLocks/>
          </p:cNvSpPr>
          <p:nvPr userDrawn="1"/>
        </p:nvSpPr>
        <p:spPr bwMode="auto">
          <a:xfrm>
            <a:off x="3761474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3" name="Freeform 23"/>
          <p:cNvSpPr>
            <a:spLocks/>
          </p:cNvSpPr>
          <p:nvPr userDrawn="1"/>
        </p:nvSpPr>
        <p:spPr bwMode="auto">
          <a:xfrm>
            <a:off x="4149339" y="139701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2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2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5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5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2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5"/>
                  <a:pt x="247" y="95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4" name="Freeform 24"/>
          <p:cNvSpPr>
            <a:spLocks/>
          </p:cNvSpPr>
          <p:nvPr userDrawn="1"/>
        </p:nvSpPr>
        <p:spPr bwMode="auto">
          <a:xfrm>
            <a:off x="4335157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5" name="Freeform 25"/>
          <p:cNvSpPr>
            <a:spLocks/>
          </p:cNvSpPr>
          <p:nvPr userDrawn="1"/>
        </p:nvSpPr>
        <p:spPr bwMode="auto">
          <a:xfrm>
            <a:off x="4335157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6" name="Freeform 26"/>
          <p:cNvSpPr>
            <a:spLocks/>
          </p:cNvSpPr>
          <p:nvPr userDrawn="1"/>
        </p:nvSpPr>
        <p:spPr bwMode="auto">
          <a:xfrm>
            <a:off x="4723021" y="139701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7" name="Freeform 27"/>
          <p:cNvSpPr>
            <a:spLocks/>
          </p:cNvSpPr>
          <p:nvPr userDrawn="1"/>
        </p:nvSpPr>
        <p:spPr bwMode="auto">
          <a:xfrm>
            <a:off x="4906405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8" name="Freeform 28"/>
          <p:cNvSpPr>
            <a:spLocks/>
          </p:cNvSpPr>
          <p:nvPr userDrawn="1"/>
        </p:nvSpPr>
        <p:spPr bwMode="auto">
          <a:xfrm>
            <a:off x="4906405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9" name="Freeform 29"/>
          <p:cNvSpPr>
            <a:spLocks/>
          </p:cNvSpPr>
          <p:nvPr userDrawn="1"/>
        </p:nvSpPr>
        <p:spPr bwMode="auto">
          <a:xfrm>
            <a:off x="5294270" y="139701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0" name="Freeform 30"/>
          <p:cNvSpPr>
            <a:spLocks/>
          </p:cNvSpPr>
          <p:nvPr userDrawn="1"/>
        </p:nvSpPr>
        <p:spPr bwMode="auto">
          <a:xfrm>
            <a:off x="5480088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1" name="Freeform 31"/>
          <p:cNvSpPr>
            <a:spLocks/>
          </p:cNvSpPr>
          <p:nvPr userDrawn="1"/>
        </p:nvSpPr>
        <p:spPr bwMode="auto">
          <a:xfrm>
            <a:off x="5480088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2" name="Freeform 32"/>
          <p:cNvSpPr>
            <a:spLocks/>
          </p:cNvSpPr>
          <p:nvPr userDrawn="1"/>
        </p:nvSpPr>
        <p:spPr bwMode="auto">
          <a:xfrm>
            <a:off x="5867141" y="139701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3" name="Freeform 33"/>
          <p:cNvSpPr>
            <a:spLocks/>
          </p:cNvSpPr>
          <p:nvPr userDrawn="1"/>
        </p:nvSpPr>
        <p:spPr bwMode="auto">
          <a:xfrm>
            <a:off x="6051336" y="237073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4" name="Freeform 34"/>
          <p:cNvSpPr>
            <a:spLocks/>
          </p:cNvSpPr>
          <p:nvPr userDrawn="1"/>
        </p:nvSpPr>
        <p:spPr bwMode="auto">
          <a:xfrm>
            <a:off x="6051336" y="237073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5" name="Freeform 35"/>
          <p:cNvSpPr>
            <a:spLocks/>
          </p:cNvSpPr>
          <p:nvPr userDrawn="1"/>
        </p:nvSpPr>
        <p:spPr bwMode="auto">
          <a:xfrm>
            <a:off x="6431087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6" name="Freeform 36"/>
          <p:cNvSpPr>
            <a:spLocks/>
          </p:cNvSpPr>
          <p:nvPr userDrawn="1"/>
        </p:nvSpPr>
        <p:spPr bwMode="auto">
          <a:xfrm>
            <a:off x="6617716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7" name="Freeform 37"/>
          <p:cNvSpPr>
            <a:spLocks/>
          </p:cNvSpPr>
          <p:nvPr userDrawn="1"/>
        </p:nvSpPr>
        <p:spPr bwMode="auto">
          <a:xfrm>
            <a:off x="6617716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8" name="Freeform 38"/>
          <p:cNvSpPr>
            <a:spLocks/>
          </p:cNvSpPr>
          <p:nvPr userDrawn="1"/>
        </p:nvSpPr>
        <p:spPr bwMode="auto">
          <a:xfrm>
            <a:off x="7004769" y="139701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9" name="Freeform 39"/>
          <p:cNvSpPr>
            <a:spLocks/>
          </p:cNvSpPr>
          <p:nvPr userDrawn="1"/>
        </p:nvSpPr>
        <p:spPr bwMode="auto">
          <a:xfrm>
            <a:off x="7188965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0" name="Freeform 40"/>
          <p:cNvSpPr>
            <a:spLocks/>
          </p:cNvSpPr>
          <p:nvPr userDrawn="1"/>
        </p:nvSpPr>
        <p:spPr bwMode="auto">
          <a:xfrm>
            <a:off x="7188965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39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39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1" name="Freeform 41"/>
          <p:cNvSpPr>
            <a:spLocks/>
          </p:cNvSpPr>
          <p:nvPr userDrawn="1"/>
        </p:nvSpPr>
        <p:spPr bwMode="auto">
          <a:xfrm>
            <a:off x="7576018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2" name="Freeform 42"/>
          <p:cNvSpPr>
            <a:spLocks/>
          </p:cNvSpPr>
          <p:nvPr userDrawn="1"/>
        </p:nvSpPr>
        <p:spPr bwMode="auto">
          <a:xfrm>
            <a:off x="7760213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3" name="Freeform 43"/>
          <p:cNvSpPr>
            <a:spLocks/>
          </p:cNvSpPr>
          <p:nvPr userDrawn="1"/>
        </p:nvSpPr>
        <p:spPr bwMode="auto">
          <a:xfrm>
            <a:off x="7760213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4" name="Freeform 44"/>
          <p:cNvSpPr>
            <a:spLocks/>
          </p:cNvSpPr>
          <p:nvPr userDrawn="1"/>
        </p:nvSpPr>
        <p:spPr bwMode="auto">
          <a:xfrm>
            <a:off x="8149700" y="139701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5" name="Freeform 45"/>
          <p:cNvSpPr>
            <a:spLocks/>
          </p:cNvSpPr>
          <p:nvPr userDrawn="1"/>
        </p:nvSpPr>
        <p:spPr bwMode="auto">
          <a:xfrm>
            <a:off x="8333895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6" name="Freeform 46"/>
          <p:cNvSpPr>
            <a:spLocks/>
          </p:cNvSpPr>
          <p:nvPr userDrawn="1"/>
        </p:nvSpPr>
        <p:spPr bwMode="auto">
          <a:xfrm>
            <a:off x="8333895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7" name="Freeform 47"/>
          <p:cNvSpPr>
            <a:spLocks/>
          </p:cNvSpPr>
          <p:nvPr userDrawn="1"/>
        </p:nvSpPr>
        <p:spPr bwMode="auto">
          <a:xfrm>
            <a:off x="8720949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8" name="Freeform 48"/>
          <p:cNvSpPr>
            <a:spLocks/>
          </p:cNvSpPr>
          <p:nvPr userDrawn="1"/>
        </p:nvSpPr>
        <p:spPr bwMode="auto">
          <a:xfrm>
            <a:off x="8905144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9" name="Freeform 49"/>
          <p:cNvSpPr>
            <a:spLocks/>
          </p:cNvSpPr>
          <p:nvPr userDrawn="1"/>
        </p:nvSpPr>
        <p:spPr bwMode="auto">
          <a:xfrm>
            <a:off x="8905144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0" name="Freeform 50"/>
          <p:cNvSpPr>
            <a:spLocks/>
          </p:cNvSpPr>
          <p:nvPr userDrawn="1"/>
        </p:nvSpPr>
        <p:spPr bwMode="auto">
          <a:xfrm>
            <a:off x="9294631" y="139701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69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2"/>
                  <a:pt x="209" y="170"/>
                </a:cubicBezTo>
                <a:cubicBezTo>
                  <a:pt x="214" y="169"/>
                  <a:pt x="224" y="169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1" name="Freeform 51"/>
          <p:cNvSpPr>
            <a:spLocks/>
          </p:cNvSpPr>
          <p:nvPr userDrawn="1"/>
        </p:nvSpPr>
        <p:spPr bwMode="auto">
          <a:xfrm>
            <a:off x="9478827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2" name="Freeform 52"/>
          <p:cNvSpPr>
            <a:spLocks/>
          </p:cNvSpPr>
          <p:nvPr userDrawn="1"/>
        </p:nvSpPr>
        <p:spPr bwMode="auto">
          <a:xfrm>
            <a:off x="9478827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3" name="Freeform 53"/>
          <p:cNvSpPr>
            <a:spLocks/>
          </p:cNvSpPr>
          <p:nvPr userDrawn="1"/>
        </p:nvSpPr>
        <p:spPr bwMode="auto">
          <a:xfrm>
            <a:off x="9865880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4" name="Freeform 54"/>
          <p:cNvSpPr>
            <a:spLocks/>
          </p:cNvSpPr>
          <p:nvPr userDrawn="1"/>
        </p:nvSpPr>
        <p:spPr bwMode="auto">
          <a:xfrm>
            <a:off x="10050075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5" name="Freeform 55"/>
          <p:cNvSpPr>
            <a:spLocks/>
          </p:cNvSpPr>
          <p:nvPr userDrawn="1"/>
        </p:nvSpPr>
        <p:spPr bwMode="auto">
          <a:xfrm>
            <a:off x="10050075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6" name="Freeform 56"/>
          <p:cNvSpPr>
            <a:spLocks/>
          </p:cNvSpPr>
          <p:nvPr userDrawn="1"/>
        </p:nvSpPr>
        <p:spPr bwMode="auto">
          <a:xfrm>
            <a:off x="10437940" y="139701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7" name="Freeform 57"/>
          <p:cNvSpPr>
            <a:spLocks/>
          </p:cNvSpPr>
          <p:nvPr userDrawn="1"/>
        </p:nvSpPr>
        <p:spPr bwMode="auto">
          <a:xfrm>
            <a:off x="10623757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8" name="Freeform 58"/>
          <p:cNvSpPr>
            <a:spLocks/>
          </p:cNvSpPr>
          <p:nvPr userDrawn="1"/>
        </p:nvSpPr>
        <p:spPr bwMode="auto">
          <a:xfrm>
            <a:off x="10623757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9" name="Freeform 59"/>
          <p:cNvSpPr>
            <a:spLocks/>
          </p:cNvSpPr>
          <p:nvPr userDrawn="1"/>
        </p:nvSpPr>
        <p:spPr bwMode="auto">
          <a:xfrm>
            <a:off x="11010811" y="139701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0" name="Freeform 60"/>
          <p:cNvSpPr>
            <a:spLocks/>
          </p:cNvSpPr>
          <p:nvPr userDrawn="1"/>
        </p:nvSpPr>
        <p:spPr bwMode="auto">
          <a:xfrm>
            <a:off x="11195006" y="23707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1" name="Freeform 61"/>
          <p:cNvSpPr>
            <a:spLocks/>
          </p:cNvSpPr>
          <p:nvPr userDrawn="1"/>
        </p:nvSpPr>
        <p:spPr bwMode="auto">
          <a:xfrm>
            <a:off x="11195006" y="23707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2" name="Freeform 62"/>
          <p:cNvSpPr>
            <a:spLocks/>
          </p:cNvSpPr>
          <p:nvPr userDrawn="1"/>
        </p:nvSpPr>
        <p:spPr bwMode="auto">
          <a:xfrm>
            <a:off x="11582059" y="139701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3" name="Freeform 63"/>
          <p:cNvSpPr>
            <a:spLocks/>
          </p:cNvSpPr>
          <p:nvPr userDrawn="1"/>
        </p:nvSpPr>
        <p:spPr bwMode="auto">
          <a:xfrm>
            <a:off x="11766254" y="23707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4" name="Freeform 64"/>
          <p:cNvSpPr>
            <a:spLocks/>
          </p:cNvSpPr>
          <p:nvPr userDrawn="1"/>
        </p:nvSpPr>
        <p:spPr bwMode="auto">
          <a:xfrm>
            <a:off x="11766254" y="23707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5" name="Freeform 65"/>
          <p:cNvSpPr>
            <a:spLocks/>
          </p:cNvSpPr>
          <p:nvPr userDrawn="1"/>
        </p:nvSpPr>
        <p:spPr bwMode="auto">
          <a:xfrm>
            <a:off x="716168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6" name="Freeform 66"/>
          <p:cNvSpPr>
            <a:spLocks/>
          </p:cNvSpPr>
          <p:nvPr userDrawn="1"/>
        </p:nvSpPr>
        <p:spPr bwMode="auto">
          <a:xfrm>
            <a:off x="900364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7" name="Freeform 67"/>
          <p:cNvSpPr>
            <a:spLocks/>
          </p:cNvSpPr>
          <p:nvPr userDrawn="1"/>
        </p:nvSpPr>
        <p:spPr bwMode="auto">
          <a:xfrm>
            <a:off x="900364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8" name="Freeform 68"/>
          <p:cNvSpPr>
            <a:spLocks/>
          </p:cNvSpPr>
          <p:nvPr userDrawn="1"/>
        </p:nvSpPr>
        <p:spPr bwMode="auto">
          <a:xfrm>
            <a:off x="1288228" y="58274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9" name="Freeform 69"/>
          <p:cNvSpPr>
            <a:spLocks/>
          </p:cNvSpPr>
          <p:nvPr userDrawn="1"/>
        </p:nvSpPr>
        <p:spPr bwMode="auto">
          <a:xfrm>
            <a:off x="1474046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0" name="Freeform 70"/>
          <p:cNvSpPr>
            <a:spLocks/>
          </p:cNvSpPr>
          <p:nvPr userDrawn="1"/>
        </p:nvSpPr>
        <p:spPr bwMode="auto">
          <a:xfrm>
            <a:off x="1474046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1" name="Freeform 71"/>
          <p:cNvSpPr>
            <a:spLocks/>
          </p:cNvSpPr>
          <p:nvPr userDrawn="1"/>
        </p:nvSpPr>
        <p:spPr bwMode="auto">
          <a:xfrm>
            <a:off x="1861100" y="58274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2" name="Freeform 72"/>
          <p:cNvSpPr>
            <a:spLocks/>
          </p:cNvSpPr>
          <p:nvPr userDrawn="1"/>
        </p:nvSpPr>
        <p:spPr bwMode="auto">
          <a:xfrm>
            <a:off x="2045295" y="682549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3" name="Freeform 73"/>
          <p:cNvSpPr>
            <a:spLocks/>
          </p:cNvSpPr>
          <p:nvPr userDrawn="1"/>
        </p:nvSpPr>
        <p:spPr bwMode="auto">
          <a:xfrm>
            <a:off x="2045295" y="682549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4" name="Freeform 74"/>
          <p:cNvSpPr>
            <a:spLocks/>
          </p:cNvSpPr>
          <p:nvPr userDrawn="1"/>
        </p:nvSpPr>
        <p:spPr bwMode="auto">
          <a:xfrm>
            <a:off x="2433159" y="58274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5" name="Freeform 75"/>
          <p:cNvSpPr>
            <a:spLocks/>
          </p:cNvSpPr>
          <p:nvPr userDrawn="1"/>
        </p:nvSpPr>
        <p:spPr bwMode="auto">
          <a:xfrm>
            <a:off x="2616543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6" name="Freeform 76"/>
          <p:cNvSpPr>
            <a:spLocks/>
          </p:cNvSpPr>
          <p:nvPr userDrawn="1"/>
        </p:nvSpPr>
        <p:spPr bwMode="auto">
          <a:xfrm>
            <a:off x="2616543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7" name="Freeform 77"/>
          <p:cNvSpPr>
            <a:spLocks/>
          </p:cNvSpPr>
          <p:nvPr userDrawn="1"/>
        </p:nvSpPr>
        <p:spPr bwMode="auto">
          <a:xfrm>
            <a:off x="3006030" y="58274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8" name="Freeform 78"/>
          <p:cNvSpPr>
            <a:spLocks/>
          </p:cNvSpPr>
          <p:nvPr userDrawn="1"/>
        </p:nvSpPr>
        <p:spPr bwMode="auto">
          <a:xfrm>
            <a:off x="3190226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9" name="Freeform 79"/>
          <p:cNvSpPr>
            <a:spLocks/>
          </p:cNvSpPr>
          <p:nvPr userDrawn="1"/>
        </p:nvSpPr>
        <p:spPr bwMode="auto">
          <a:xfrm>
            <a:off x="3190226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0" name="Freeform 80"/>
          <p:cNvSpPr>
            <a:spLocks/>
          </p:cNvSpPr>
          <p:nvPr userDrawn="1"/>
        </p:nvSpPr>
        <p:spPr bwMode="auto">
          <a:xfrm>
            <a:off x="3578091" y="58274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1" name="Freeform 81"/>
          <p:cNvSpPr>
            <a:spLocks/>
          </p:cNvSpPr>
          <p:nvPr userDrawn="1"/>
        </p:nvSpPr>
        <p:spPr bwMode="auto">
          <a:xfrm>
            <a:off x="3761474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2" name="Freeform 82"/>
          <p:cNvSpPr>
            <a:spLocks/>
          </p:cNvSpPr>
          <p:nvPr userDrawn="1"/>
        </p:nvSpPr>
        <p:spPr bwMode="auto">
          <a:xfrm>
            <a:off x="3761474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3" name="Freeform 83"/>
          <p:cNvSpPr>
            <a:spLocks/>
          </p:cNvSpPr>
          <p:nvPr userDrawn="1"/>
        </p:nvSpPr>
        <p:spPr bwMode="auto">
          <a:xfrm>
            <a:off x="4149339" y="582743"/>
            <a:ext cx="473877" cy="331876"/>
          </a:xfrm>
          <a:custGeom>
            <a:avLst/>
            <a:gdLst>
              <a:gd name="T0" fmla="*/ 244 w 247"/>
              <a:gd name="T1" fmla="*/ 38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8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4" name="Freeform 84"/>
          <p:cNvSpPr>
            <a:spLocks/>
          </p:cNvSpPr>
          <p:nvPr userDrawn="1"/>
        </p:nvSpPr>
        <p:spPr bwMode="auto">
          <a:xfrm>
            <a:off x="4335157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5" name="Freeform 85"/>
          <p:cNvSpPr>
            <a:spLocks/>
          </p:cNvSpPr>
          <p:nvPr userDrawn="1"/>
        </p:nvSpPr>
        <p:spPr bwMode="auto">
          <a:xfrm>
            <a:off x="4335157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6" name="Freeform 86"/>
          <p:cNvSpPr>
            <a:spLocks/>
          </p:cNvSpPr>
          <p:nvPr userDrawn="1"/>
        </p:nvSpPr>
        <p:spPr bwMode="auto">
          <a:xfrm>
            <a:off x="4723021" y="58274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7" name="Freeform 87"/>
          <p:cNvSpPr>
            <a:spLocks/>
          </p:cNvSpPr>
          <p:nvPr userDrawn="1"/>
        </p:nvSpPr>
        <p:spPr bwMode="auto">
          <a:xfrm>
            <a:off x="4906405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8" name="Freeform 88"/>
          <p:cNvSpPr>
            <a:spLocks/>
          </p:cNvSpPr>
          <p:nvPr userDrawn="1"/>
        </p:nvSpPr>
        <p:spPr bwMode="auto">
          <a:xfrm>
            <a:off x="4906405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9" name="Freeform 89"/>
          <p:cNvSpPr>
            <a:spLocks/>
          </p:cNvSpPr>
          <p:nvPr userDrawn="1"/>
        </p:nvSpPr>
        <p:spPr bwMode="auto">
          <a:xfrm>
            <a:off x="5294270" y="58274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0" name="Freeform 90"/>
          <p:cNvSpPr>
            <a:spLocks/>
          </p:cNvSpPr>
          <p:nvPr userDrawn="1"/>
        </p:nvSpPr>
        <p:spPr bwMode="auto">
          <a:xfrm>
            <a:off x="5480088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1" name="Freeform 91"/>
          <p:cNvSpPr>
            <a:spLocks/>
          </p:cNvSpPr>
          <p:nvPr userDrawn="1"/>
        </p:nvSpPr>
        <p:spPr bwMode="auto">
          <a:xfrm>
            <a:off x="5480088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2" name="Freeform 92"/>
          <p:cNvSpPr>
            <a:spLocks/>
          </p:cNvSpPr>
          <p:nvPr userDrawn="1"/>
        </p:nvSpPr>
        <p:spPr bwMode="auto">
          <a:xfrm>
            <a:off x="5867141" y="58274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3" name="Freeform 93"/>
          <p:cNvSpPr>
            <a:spLocks/>
          </p:cNvSpPr>
          <p:nvPr userDrawn="1"/>
        </p:nvSpPr>
        <p:spPr bwMode="auto">
          <a:xfrm>
            <a:off x="6051336" y="682549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4" name="Freeform 94"/>
          <p:cNvSpPr>
            <a:spLocks/>
          </p:cNvSpPr>
          <p:nvPr userDrawn="1"/>
        </p:nvSpPr>
        <p:spPr bwMode="auto">
          <a:xfrm>
            <a:off x="6051336" y="682549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5" name="Freeform 95"/>
          <p:cNvSpPr>
            <a:spLocks/>
          </p:cNvSpPr>
          <p:nvPr userDrawn="1"/>
        </p:nvSpPr>
        <p:spPr bwMode="auto">
          <a:xfrm>
            <a:off x="6431087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6" name="Freeform 96"/>
          <p:cNvSpPr>
            <a:spLocks/>
          </p:cNvSpPr>
          <p:nvPr userDrawn="1"/>
        </p:nvSpPr>
        <p:spPr bwMode="auto">
          <a:xfrm>
            <a:off x="6617716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7" name="Freeform 97"/>
          <p:cNvSpPr>
            <a:spLocks/>
          </p:cNvSpPr>
          <p:nvPr userDrawn="1"/>
        </p:nvSpPr>
        <p:spPr bwMode="auto">
          <a:xfrm>
            <a:off x="6617716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8" name="Freeform 98"/>
          <p:cNvSpPr>
            <a:spLocks/>
          </p:cNvSpPr>
          <p:nvPr userDrawn="1"/>
        </p:nvSpPr>
        <p:spPr bwMode="auto">
          <a:xfrm>
            <a:off x="7004769" y="58274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9" name="Freeform 99"/>
          <p:cNvSpPr>
            <a:spLocks/>
          </p:cNvSpPr>
          <p:nvPr userDrawn="1"/>
        </p:nvSpPr>
        <p:spPr bwMode="auto">
          <a:xfrm>
            <a:off x="7188965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0" name="Freeform 100"/>
          <p:cNvSpPr>
            <a:spLocks/>
          </p:cNvSpPr>
          <p:nvPr userDrawn="1"/>
        </p:nvSpPr>
        <p:spPr bwMode="auto">
          <a:xfrm>
            <a:off x="7188965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39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39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1" name="Freeform 101"/>
          <p:cNvSpPr>
            <a:spLocks/>
          </p:cNvSpPr>
          <p:nvPr userDrawn="1"/>
        </p:nvSpPr>
        <p:spPr bwMode="auto">
          <a:xfrm>
            <a:off x="7576018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2" name="Freeform 102"/>
          <p:cNvSpPr>
            <a:spLocks/>
          </p:cNvSpPr>
          <p:nvPr userDrawn="1"/>
        </p:nvSpPr>
        <p:spPr bwMode="auto">
          <a:xfrm>
            <a:off x="7760213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3" name="Freeform 103"/>
          <p:cNvSpPr>
            <a:spLocks/>
          </p:cNvSpPr>
          <p:nvPr userDrawn="1"/>
        </p:nvSpPr>
        <p:spPr bwMode="auto">
          <a:xfrm>
            <a:off x="7760213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4" name="Freeform 104"/>
          <p:cNvSpPr>
            <a:spLocks/>
          </p:cNvSpPr>
          <p:nvPr userDrawn="1"/>
        </p:nvSpPr>
        <p:spPr bwMode="auto">
          <a:xfrm>
            <a:off x="8149700" y="58274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5" name="Freeform 105"/>
          <p:cNvSpPr>
            <a:spLocks/>
          </p:cNvSpPr>
          <p:nvPr userDrawn="1"/>
        </p:nvSpPr>
        <p:spPr bwMode="auto">
          <a:xfrm>
            <a:off x="8333895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6" name="Freeform 106"/>
          <p:cNvSpPr>
            <a:spLocks/>
          </p:cNvSpPr>
          <p:nvPr userDrawn="1"/>
        </p:nvSpPr>
        <p:spPr bwMode="auto">
          <a:xfrm>
            <a:off x="8333895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7" name="Freeform 107"/>
          <p:cNvSpPr>
            <a:spLocks/>
          </p:cNvSpPr>
          <p:nvPr userDrawn="1"/>
        </p:nvSpPr>
        <p:spPr bwMode="auto">
          <a:xfrm>
            <a:off x="8720949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8" name="Freeform 108"/>
          <p:cNvSpPr>
            <a:spLocks/>
          </p:cNvSpPr>
          <p:nvPr userDrawn="1"/>
        </p:nvSpPr>
        <p:spPr bwMode="auto">
          <a:xfrm>
            <a:off x="8905144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9" name="Freeform 109"/>
          <p:cNvSpPr>
            <a:spLocks/>
          </p:cNvSpPr>
          <p:nvPr userDrawn="1"/>
        </p:nvSpPr>
        <p:spPr bwMode="auto">
          <a:xfrm>
            <a:off x="8905144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0" name="Freeform 110"/>
          <p:cNvSpPr>
            <a:spLocks/>
          </p:cNvSpPr>
          <p:nvPr userDrawn="1"/>
        </p:nvSpPr>
        <p:spPr bwMode="auto">
          <a:xfrm>
            <a:off x="9294631" y="58274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1" name="Freeform 111"/>
          <p:cNvSpPr>
            <a:spLocks/>
          </p:cNvSpPr>
          <p:nvPr userDrawn="1"/>
        </p:nvSpPr>
        <p:spPr bwMode="auto">
          <a:xfrm>
            <a:off x="9478827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2" name="Freeform 112"/>
          <p:cNvSpPr>
            <a:spLocks/>
          </p:cNvSpPr>
          <p:nvPr userDrawn="1"/>
        </p:nvSpPr>
        <p:spPr bwMode="auto">
          <a:xfrm>
            <a:off x="9478827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3" name="Freeform 113"/>
          <p:cNvSpPr>
            <a:spLocks/>
          </p:cNvSpPr>
          <p:nvPr userDrawn="1"/>
        </p:nvSpPr>
        <p:spPr bwMode="auto">
          <a:xfrm>
            <a:off x="9865880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4" name="Freeform 114"/>
          <p:cNvSpPr>
            <a:spLocks/>
          </p:cNvSpPr>
          <p:nvPr userDrawn="1"/>
        </p:nvSpPr>
        <p:spPr bwMode="auto">
          <a:xfrm>
            <a:off x="10050075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5" name="Freeform 115"/>
          <p:cNvSpPr>
            <a:spLocks/>
          </p:cNvSpPr>
          <p:nvPr userDrawn="1"/>
        </p:nvSpPr>
        <p:spPr bwMode="auto">
          <a:xfrm>
            <a:off x="10050075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6" name="Freeform 116"/>
          <p:cNvSpPr>
            <a:spLocks/>
          </p:cNvSpPr>
          <p:nvPr userDrawn="1"/>
        </p:nvSpPr>
        <p:spPr bwMode="auto">
          <a:xfrm>
            <a:off x="10437940" y="58274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7" name="Freeform 117"/>
          <p:cNvSpPr>
            <a:spLocks/>
          </p:cNvSpPr>
          <p:nvPr userDrawn="1"/>
        </p:nvSpPr>
        <p:spPr bwMode="auto">
          <a:xfrm>
            <a:off x="10623757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8" name="Freeform 118"/>
          <p:cNvSpPr>
            <a:spLocks/>
          </p:cNvSpPr>
          <p:nvPr userDrawn="1"/>
        </p:nvSpPr>
        <p:spPr bwMode="auto">
          <a:xfrm>
            <a:off x="10623757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9" name="Freeform 119"/>
          <p:cNvSpPr>
            <a:spLocks/>
          </p:cNvSpPr>
          <p:nvPr userDrawn="1"/>
        </p:nvSpPr>
        <p:spPr bwMode="auto">
          <a:xfrm>
            <a:off x="11010811" y="611010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0" name="Freeform 120"/>
          <p:cNvSpPr>
            <a:spLocks/>
          </p:cNvSpPr>
          <p:nvPr userDrawn="1"/>
        </p:nvSpPr>
        <p:spPr bwMode="auto">
          <a:xfrm>
            <a:off x="11195006" y="682549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1" name="Freeform 121"/>
          <p:cNvSpPr>
            <a:spLocks/>
          </p:cNvSpPr>
          <p:nvPr userDrawn="1"/>
        </p:nvSpPr>
        <p:spPr bwMode="auto">
          <a:xfrm>
            <a:off x="11195006" y="68254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2" name="Freeform 122"/>
          <p:cNvSpPr>
            <a:spLocks/>
          </p:cNvSpPr>
          <p:nvPr userDrawn="1"/>
        </p:nvSpPr>
        <p:spPr bwMode="auto">
          <a:xfrm>
            <a:off x="11582059" y="58274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3" name="Freeform 123"/>
          <p:cNvSpPr>
            <a:spLocks/>
          </p:cNvSpPr>
          <p:nvPr userDrawn="1"/>
        </p:nvSpPr>
        <p:spPr bwMode="auto">
          <a:xfrm>
            <a:off x="11766254" y="682549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4" name="Freeform 124"/>
          <p:cNvSpPr>
            <a:spLocks/>
          </p:cNvSpPr>
          <p:nvPr userDrawn="1"/>
        </p:nvSpPr>
        <p:spPr bwMode="auto">
          <a:xfrm>
            <a:off x="11766254" y="68254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5" name="Freeform 125"/>
          <p:cNvSpPr>
            <a:spLocks/>
          </p:cNvSpPr>
          <p:nvPr userDrawn="1"/>
        </p:nvSpPr>
        <p:spPr bwMode="auto">
          <a:xfrm>
            <a:off x="716168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6" name="Freeform 126"/>
          <p:cNvSpPr>
            <a:spLocks/>
          </p:cNvSpPr>
          <p:nvPr userDrawn="1"/>
        </p:nvSpPr>
        <p:spPr bwMode="auto">
          <a:xfrm>
            <a:off x="900364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7" name="Freeform 127"/>
          <p:cNvSpPr>
            <a:spLocks/>
          </p:cNvSpPr>
          <p:nvPr userDrawn="1"/>
        </p:nvSpPr>
        <p:spPr bwMode="auto">
          <a:xfrm>
            <a:off x="900364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8" name="Freeform 128"/>
          <p:cNvSpPr>
            <a:spLocks/>
          </p:cNvSpPr>
          <p:nvPr userDrawn="1"/>
        </p:nvSpPr>
        <p:spPr bwMode="auto">
          <a:xfrm>
            <a:off x="1288228" y="102740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9" name="Freeform 129"/>
          <p:cNvSpPr>
            <a:spLocks/>
          </p:cNvSpPr>
          <p:nvPr userDrawn="1"/>
        </p:nvSpPr>
        <p:spPr bwMode="auto">
          <a:xfrm>
            <a:off x="1474046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0" name="Freeform 130"/>
          <p:cNvSpPr>
            <a:spLocks/>
          </p:cNvSpPr>
          <p:nvPr userDrawn="1"/>
        </p:nvSpPr>
        <p:spPr bwMode="auto">
          <a:xfrm>
            <a:off x="1474046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1" name="Freeform 131"/>
          <p:cNvSpPr>
            <a:spLocks/>
          </p:cNvSpPr>
          <p:nvPr userDrawn="1"/>
        </p:nvSpPr>
        <p:spPr bwMode="auto">
          <a:xfrm>
            <a:off x="1861100" y="102740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2" name="Freeform 132"/>
          <p:cNvSpPr>
            <a:spLocks/>
          </p:cNvSpPr>
          <p:nvPr userDrawn="1"/>
        </p:nvSpPr>
        <p:spPr bwMode="auto">
          <a:xfrm>
            <a:off x="2045295" y="1127214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3" name="Freeform 133"/>
          <p:cNvSpPr>
            <a:spLocks/>
          </p:cNvSpPr>
          <p:nvPr userDrawn="1"/>
        </p:nvSpPr>
        <p:spPr bwMode="auto">
          <a:xfrm>
            <a:off x="2045295" y="1127214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4" name="Freeform 134"/>
          <p:cNvSpPr>
            <a:spLocks/>
          </p:cNvSpPr>
          <p:nvPr userDrawn="1"/>
        </p:nvSpPr>
        <p:spPr bwMode="auto">
          <a:xfrm>
            <a:off x="2433159" y="102740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5" name="Freeform 135"/>
          <p:cNvSpPr>
            <a:spLocks/>
          </p:cNvSpPr>
          <p:nvPr userDrawn="1"/>
        </p:nvSpPr>
        <p:spPr bwMode="auto">
          <a:xfrm>
            <a:off x="2616543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6" name="Freeform 136"/>
          <p:cNvSpPr>
            <a:spLocks/>
          </p:cNvSpPr>
          <p:nvPr userDrawn="1"/>
        </p:nvSpPr>
        <p:spPr bwMode="auto">
          <a:xfrm>
            <a:off x="2616543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7" name="Freeform 137"/>
          <p:cNvSpPr>
            <a:spLocks/>
          </p:cNvSpPr>
          <p:nvPr userDrawn="1"/>
        </p:nvSpPr>
        <p:spPr bwMode="auto">
          <a:xfrm>
            <a:off x="3006030" y="102740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8" name="Freeform 138"/>
          <p:cNvSpPr>
            <a:spLocks/>
          </p:cNvSpPr>
          <p:nvPr userDrawn="1"/>
        </p:nvSpPr>
        <p:spPr bwMode="auto">
          <a:xfrm>
            <a:off x="3190226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9" name="Freeform 139"/>
          <p:cNvSpPr>
            <a:spLocks/>
          </p:cNvSpPr>
          <p:nvPr userDrawn="1"/>
        </p:nvSpPr>
        <p:spPr bwMode="auto">
          <a:xfrm>
            <a:off x="3190226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0" name="Freeform 140"/>
          <p:cNvSpPr>
            <a:spLocks/>
          </p:cNvSpPr>
          <p:nvPr userDrawn="1"/>
        </p:nvSpPr>
        <p:spPr bwMode="auto">
          <a:xfrm>
            <a:off x="3578091" y="102740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1" name="Freeform 141"/>
          <p:cNvSpPr>
            <a:spLocks/>
          </p:cNvSpPr>
          <p:nvPr userDrawn="1"/>
        </p:nvSpPr>
        <p:spPr bwMode="auto">
          <a:xfrm>
            <a:off x="3761474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2" name="Freeform 142"/>
          <p:cNvSpPr>
            <a:spLocks/>
          </p:cNvSpPr>
          <p:nvPr userDrawn="1"/>
        </p:nvSpPr>
        <p:spPr bwMode="auto">
          <a:xfrm>
            <a:off x="3761474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3" name="Freeform 143"/>
          <p:cNvSpPr>
            <a:spLocks/>
          </p:cNvSpPr>
          <p:nvPr userDrawn="1"/>
        </p:nvSpPr>
        <p:spPr bwMode="auto">
          <a:xfrm>
            <a:off x="4149339" y="1027408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4" name="Freeform 144"/>
          <p:cNvSpPr>
            <a:spLocks/>
          </p:cNvSpPr>
          <p:nvPr userDrawn="1"/>
        </p:nvSpPr>
        <p:spPr bwMode="auto">
          <a:xfrm>
            <a:off x="4335157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5" name="Freeform 145"/>
          <p:cNvSpPr>
            <a:spLocks/>
          </p:cNvSpPr>
          <p:nvPr userDrawn="1"/>
        </p:nvSpPr>
        <p:spPr bwMode="auto">
          <a:xfrm>
            <a:off x="4335157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6" name="Freeform 146"/>
          <p:cNvSpPr>
            <a:spLocks/>
          </p:cNvSpPr>
          <p:nvPr userDrawn="1"/>
        </p:nvSpPr>
        <p:spPr bwMode="auto">
          <a:xfrm>
            <a:off x="4723021" y="102740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7" name="Freeform 147"/>
          <p:cNvSpPr>
            <a:spLocks/>
          </p:cNvSpPr>
          <p:nvPr userDrawn="1"/>
        </p:nvSpPr>
        <p:spPr bwMode="auto">
          <a:xfrm>
            <a:off x="4906405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8" name="Freeform 148"/>
          <p:cNvSpPr>
            <a:spLocks/>
          </p:cNvSpPr>
          <p:nvPr userDrawn="1"/>
        </p:nvSpPr>
        <p:spPr bwMode="auto">
          <a:xfrm>
            <a:off x="4906405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9" name="Freeform 149"/>
          <p:cNvSpPr>
            <a:spLocks/>
          </p:cNvSpPr>
          <p:nvPr userDrawn="1"/>
        </p:nvSpPr>
        <p:spPr bwMode="auto">
          <a:xfrm>
            <a:off x="5294270" y="102740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0" name="Freeform 150"/>
          <p:cNvSpPr>
            <a:spLocks/>
          </p:cNvSpPr>
          <p:nvPr userDrawn="1"/>
        </p:nvSpPr>
        <p:spPr bwMode="auto">
          <a:xfrm>
            <a:off x="5480088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1" name="Freeform 151"/>
          <p:cNvSpPr>
            <a:spLocks/>
          </p:cNvSpPr>
          <p:nvPr userDrawn="1"/>
        </p:nvSpPr>
        <p:spPr bwMode="auto">
          <a:xfrm>
            <a:off x="5480088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2" name="Freeform 152"/>
          <p:cNvSpPr>
            <a:spLocks/>
          </p:cNvSpPr>
          <p:nvPr userDrawn="1"/>
        </p:nvSpPr>
        <p:spPr bwMode="auto">
          <a:xfrm>
            <a:off x="5867141" y="102740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3" name="Freeform 153"/>
          <p:cNvSpPr>
            <a:spLocks/>
          </p:cNvSpPr>
          <p:nvPr userDrawn="1"/>
        </p:nvSpPr>
        <p:spPr bwMode="auto">
          <a:xfrm>
            <a:off x="6051336" y="1127214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4" name="Freeform 154"/>
          <p:cNvSpPr>
            <a:spLocks/>
          </p:cNvSpPr>
          <p:nvPr userDrawn="1"/>
        </p:nvSpPr>
        <p:spPr bwMode="auto">
          <a:xfrm>
            <a:off x="6051336" y="1127214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5" name="Freeform 155"/>
          <p:cNvSpPr>
            <a:spLocks/>
          </p:cNvSpPr>
          <p:nvPr userDrawn="1"/>
        </p:nvSpPr>
        <p:spPr bwMode="auto">
          <a:xfrm>
            <a:off x="6431087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6" name="Freeform 156"/>
          <p:cNvSpPr>
            <a:spLocks/>
          </p:cNvSpPr>
          <p:nvPr userDrawn="1"/>
        </p:nvSpPr>
        <p:spPr bwMode="auto">
          <a:xfrm>
            <a:off x="6617716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7" name="Freeform 157"/>
          <p:cNvSpPr>
            <a:spLocks/>
          </p:cNvSpPr>
          <p:nvPr userDrawn="1"/>
        </p:nvSpPr>
        <p:spPr bwMode="auto">
          <a:xfrm>
            <a:off x="6617716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8" name="Freeform 158"/>
          <p:cNvSpPr>
            <a:spLocks/>
          </p:cNvSpPr>
          <p:nvPr userDrawn="1"/>
        </p:nvSpPr>
        <p:spPr bwMode="auto">
          <a:xfrm>
            <a:off x="7004769" y="102740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9" name="Freeform 159"/>
          <p:cNvSpPr>
            <a:spLocks/>
          </p:cNvSpPr>
          <p:nvPr userDrawn="1"/>
        </p:nvSpPr>
        <p:spPr bwMode="auto">
          <a:xfrm>
            <a:off x="7188965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0" name="Freeform 160"/>
          <p:cNvSpPr>
            <a:spLocks/>
          </p:cNvSpPr>
          <p:nvPr userDrawn="1"/>
        </p:nvSpPr>
        <p:spPr bwMode="auto">
          <a:xfrm>
            <a:off x="7188965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39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39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1" name="Freeform 161"/>
          <p:cNvSpPr>
            <a:spLocks/>
          </p:cNvSpPr>
          <p:nvPr userDrawn="1"/>
        </p:nvSpPr>
        <p:spPr bwMode="auto">
          <a:xfrm>
            <a:off x="7576018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2" name="Freeform 162"/>
          <p:cNvSpPr>
            <a:spLocks/>
          </p:cNvSpPr>
          <p:nvPr userDrawn="1"/>
        </p:nvSpPr>
        <p:spPr bwMode="auto">
          <a:xfrm>
            <a:off x="7760213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3" name="Freeform 163"/>
          <p:cNvSpPr>
            <a:spLocks/>
          </p:cNvSpPr>
          <p:nvPr userDrawn="1"/>
        </p:nvSpPr>
        <p:spPr bwMode="auto">
          <a:xfrm>
            <a:off x="7760213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4" name="Freeform 164"/>
          <p:cNvSpPr>
            <a:spLocks/>
          </p:cNvSpPr>
          <p:nvPr userDrawn="1"/>
        </p:nvSpPr>
        <p:spPr bwMode="auto">
          <a:xfrm>
            <a:off x="8149700" y="102740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5" name="Freeform 165"/>
          <p:cNvSpPr>
            <a:spLocks/>
          </p:cNvSpPr>
          <p:nvPr userDrawn="1"/>
        </p:nvSpPr>
        <p:spPr bwMode="auto">
          <a:xfrm>
            <a:off x="8333895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6" name="Freeform 166"/>
          <p:cNvSpPr>
            <a:spLocks/>
          </p:cNvSpPr>
          <p:nvPr userDrawn="1"/>
        </p:nvSpPr>
        <p:spPr bwMode="auto">
          <a:xfrm>
            <a:off x="8333895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7" name="Freeform 167"/>
          <p:cNvSpPr>
            <a:spLocks/>
          </p:cNvSpPr>
          <p:nvPr userDrawn="1"/>
        </p:nvSpPr>
        <p:spPr bwMode="auto">
          <a:xfrm>
            <a:off x="8720949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8" name="Freeform 168"/>
          <p:cNvSpPr>
            <a:spLocks/>
          </p:cNvSpPr>
          <p:nvPr userDrawn="1"/>
        </p:nvSpPr>
        <p:spPr bwMode="auto">
          <a:xfrm>
            <a:off x="8905144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9" name="Freeform 169"/>
          <p:cNvSpPr>
            <a:spLocks/>
          </p:cNvSpPr>
          <p:nvPr userDrawn="1"/>
        </p:nvSpPr>
        <p:spPr bwMode="auto">
          <a:xfrm>
            <a:off x="8905144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0" name="Freeform 170"/>
          <p:cNvSpPr>
            <a:spLocks/>
          </p:cNvSpPr>
          <p:nvPr userDrawn="1"/>
        </p:nvSpPr>
        <p:spPr bwMode="auto">
          <a:xfrm>
            <a:off x="9294631" y="102740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1" name="Freeform 171"/>
          <p:cNvSpPr>
            <a:spLocks/>
          </p:cNvSpPr>
          <p:nvPr userDrawn="1"/>
        </p:nvSpPr>
        <p:spPr bwMode="auto">
          <a:xfrm>
            <a:off x="9478827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2" name="Freeform 172"/>
          <p:cNvSpPr>
            <a:spLocks/>
          </p:cNvSpPr>
          <p:nvPr userDrawn="1"/>
        </p:nvSpPr>
        <p:spPr bwMode="auto">
          <a:xfrm>
            <a:off x="9478827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3" name="Freeform 173"/>
          <p:cNvSpPr>
            <a:spLocks/>
          </p:cNvSpPr>
          <p:nvPr userDrawn="1"/>
        </p:nvSpPr>
        <p:spPr bwMode="auto">
          <a:xfrm>
            <a:off x="9865880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4" name="Freeform 174"/>
          <p:cNvSpPr>
            <a:spLocks/>
          </p:cNvSpPr>
          <p:nvPr userDrawn="1"/>
        </p:nvSpPr>
        <p:spPr bwMode="auto">
          <a:xfrm>
            <a:off x="10050075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5" name="Freeform 175"/>
          <p:cNvSpPr>
            <a:spLocks/>
          </p:cNvSpPr>
          <p:nvPr userDrawn="1"/>
        </p:nvSpPr>
        <p:spPr bwMode="auto">
          <a:xfrm>
            <a:off x="10050075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6" name="Freeform 176"/>
          <p:cNvSpPr>
            <a:spLocks/>
          </p:cNvSpPr>
          <p:nvPr userDrawn="1"/>
        </p:nvSpPr>
        <p:spPr bwMode="auto">
          <a:xfrm>
            <a:off x="10437940" y="102740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7" name="Freeform 177"/>
          <p:cNvSpPr>
            <a:spLocks/>
          </p:cNvSpPr>
          <p:nvPr userDrawn="1"/>
        </p:nvSpPr>
        <p:spPr bwMode="auto">
          <a:xfrm>
            <a:off x="10623757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8" name="Freeform 178"/>
          <p:cNvSpPr>
            <a:spLocks/>
          </p:cNvSpPr>
          <p:nvPr userDrawn="1"/>
        </p:nvSpPr>
        <p:spPr bwMode="auto">
          <a:xfrm>
            <a:off x="10623757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9" name="Freeform 179"/>
          <p:cNvSpPr>
            <a:spLocks/>
          </p:cNvSpPr>
          <p:nvPr userDrawn="1"/>
        </p:nvSpPr>
        <p:spPr bwMode="auto">
          <a:xfrm>
            <a:off x="11010811" y="102740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0" name="Freeform 180"/>
          <p:cNvSpPr>
            <a:spLocks/>
          </p:cNvSpPr>
          <p:nvPr userDrawn="1"/>
        </p:nvSpPr>
        <p:spPr bwMode="auto">
          <a:xfrm>
            <a:off x="11195006" y="1127214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1" name="Freeform 181"/>
          <p:cNvSpPr>
            <a:spLocks/>
          </p:cNvSpPr>
          <p:nvPr userDrawn="1"/>
        </p:nvSpPr>
        <p:spPr bwMode="auto">
          <a:xfrm>
            <a:off x="11195006" y="1127214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2" name="Freeform 182"/>
          <p:cNvSpPr>
            <a:spLocks/>
          </p:cNvSpPr>
          <p:nvPr userDrawn="1"/>
        </p:nvSpPr>
        <p:spPr bwMode="auto">
          <a:xfrm>
            <a:off x="11582059" y="102740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3" name="Freeform 183"/>
          <p:cNvSpPr>
            <a:spLocks/>
          </p:cNvSpPr>
          <p:nvPr userDrawn="1"/>
        </p:nvSpPr>
        <p:spPr bwMode="auto">
          <a:xfrm>
            <a:off x="11766254" y="1127214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4" name="Freeform 184"/>
          <p:cNvSpPr>
            <a:spLocks/>
          </p:cNvSpPr>
          <p:nvPr userDrawn="1"/>
        </p:nvSpPr>
        <p:spPr bwMode="auto">
          <a:xfrm>
            <a:off x="11766254" y="1127214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5" name="Freeform 185"/>
          <p:cNvSpPr>
            <a:spLocks/>
          </p:cNvSpPr>
          <p:nvPr userDrawn="1"/>
        </p:nvSpPr>
        <p:spPr bwMode="auto">
          <a:xfrm>
            <a:off x="716168" y="147288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6" name="Freeform 186"/>
          <p:cNvSpPr>
            <a:spLocks/>
          </p:cNvSpPr>
          <p:nvPr userDrawn="1"/>
        </p:nvSpPr>
        <p:spPr bwMode="auto">
          <a:xfrm>
            <a:off x="900364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7" name="Freeform 187"/>
          <p:cNvSpPr>
            <a:spLocks/>
          </p:cNvSpPr>
          <p:nvPr userDrawn="1"/>
        </p:nvSpPr>
        <p:spPr bwMode="auto">
          <a:xfrm>
            <a:off x="900364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8" name="Freeform 188"/>
          <p:cNvSpPr>
            <a:spLocks/>
          </p:cNvSpPr>
          <p:nvPr userDrawn="1"/>
        </p:nvSpPr>
        <p:spPr bwMode="auto">
          <a:xfrm>
            <a:off x="1288228" y="147288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9" name="Freeform 189"/>
          <p:cNvSpPr>
            <a:spLocks/>
          </p:cNvSpPr>
          <p:nvPr userDrawn="1"/>
        </p:nvSpPr>
        <p:spPr bwMode="auto">
          <a:xfrm>
            <a:off x="1474046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0" name="Freeform 190"/>
          <p:cNvSpPr>
            <a:spLocks/>
          </p:cNvSpPr>
          <p:nvPr userDrawn="1"/>
        </p:nvSpPr>
        <p:spPr bwMode="auto">
          <a:xfrm>
            <a:off x="1474046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1" name="Freeform 191"/>
          <p:cNvSpPr>
            <a:spLocks/>
          </p:cNvSpPr>
          <p:nvPr userDrawn="1"/>
        </p:nvSpPr>
        <p:spPr bwMode="auto">
          <a:xfrm>
            <a:off x="1861100" y="147288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2" name="Freeform 192"/>
          <p:cNvSpPr>
            <a:spLocks/>
          </p:cNvSpPr>
          <p:nvPr userDrawn="1"/>
        </p:nvSpPr>
        <p:spPr bwMode="auto">
          <a:xfrm>
            <a:off x="2045295" y="157106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3" name="Freeform 193"/>
          <p:cNvSpPr>
            <a:spLocks/>
          </p:cNvSpPr>
          <p:nvPr userDrawn="1"/>
        </p:nvSpPr>
        <p:spPr bwMode="auto">
          <a:xfrm>
            <a:off x="2045295" y="157106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4" name="Freeform 194"/>
          <p:cNvSpPr>
            <a:spLocks/>
          </p:cNvSpPr>
          <p:nvPr userDrawn="1"/>
        </p:nvSpPr>
        <p:spPr bwMode="auto">
          <a:xfrm>
            <a:off x="2433159" y="147288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5" name="Freeform 195"/>
          <p:cNvSpPr>
            <a:spLocks/>
          </p:cNvSpPr>
          <p:nvPr userDrawn="1"/>
        </p:nvSpPr>
        <p:spPr bwMode="auto">
          <a:xfrm>
            <a:off x="2616543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6" name="Freeform 196"/>
          <p:cNvSpPr>
            <a:spLocks/>
          </p:cNvSpPr>
          <p:nvPr userDrawn="1"/>
        </p:nvSpPr>
        <p:spPr bwMode="auto">
          <a:xfrm>
            <a:off x="2616543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7" name="Freeform 197"/>
          <p:cNvSpPr>
            <a:spLocks/>
          </p:cNvSpPr>
          <p:nvPr userDrawn="1"/>
        </p:nvSpPr>
        <p:spPr bwMode="auto">
          <a:xfrm>
            <a:off x="3006030" y="147288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8" name="Freeform 198"/>
          <p:cNvSpPr>
            <a:spLocks/>
          </p:cNvSpPr>
          <p:nvPr userDrawn="1"/>
        </p:nvSpPr>
        <p:spPr bwMode="auto">
          <a:xfrm>
            <a:off x="3190226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9" name="Freeform 199"/>
          <p:cNvSpPr>
            <a:spLocks/>
          </p:cNvSpPr>
          <p:nvPr userDrawn="1"/>
        </p:nvSpPr>
        <p:spPr bwMode="auto">
          <a:xfrm>
            <a:off x="3190226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0" name="Freeform 200"/>
          <p:cNvSpPr>
            <a:spLocks/>
          </p:cNvSpPr>
          <p:nvPr userDrawn="1"/>
        </p:nvSpPr>
        <p:spPr bwMode="auto">
          <a:xfrm>
            <a:off x="3578091" y="147288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1" name="Freeform 201"/>
          <p:cNvSpPr>
            <a:spLocks/>
          </p:cNvSpPr>
          <p:nvPr userDrawn="1"/>
        </p:nvSpPr>
        <p:spPr bwMode="auto">
          <a:xfrm>
            <a:off x="3761474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2" name="Freeform 202"/>
          <p:cNvSpPr>
            <a:spLocks/>
          </p:cNvSpPr>
          <p:nvPr userDrawn="1"/>
        </p:nvSpPr>
        <p:spPr bwMode="auto">
          <a:xfrm>
            <a:off x="3761474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3" name="Freeform 203"/>
          <p:cNvSpPr>
            <a:spLocks/>
          </p:cNvSpPr>
          <p:nvPr userDrawn="1"/>
        </p:nvSpPr>
        <p:spPr bwMode="auto">
          <a:xfrm>
            <a:off x="4149339" y="1472884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4" name="Freeform 204"/>
          <p:cNvSpPr>
            <a:spLocks/>
          </p:cNvSpPr>
          <p:nvPr userDrawn="1"/>
        </p:nvSpPr>
        <p:spPr bwMode="auto">
          <a:xfrm>
            <a:off x="4335157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5" name="Freeform 206"/>
          <p:cNvSpPr>
            <a:spLocks/>
          </p:cNvSpPr>
          <p:nvPr userDrawn="1"/>
        </p:nvSpPr>
        <p:spPr bwMode="auto">
          <a:xfrm>
            <a:off x="4335157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6" name="Freeform 207"/>
          <p:cNvSpPr>
            <a:spLocks/>
          </p:cNvSpPr>
          <p:nvPr userDrawn="1"/>
        </p:nvSpPr>
        <p:spPr bwMode="auto">
          <a:xfrm>
            <a:off x="4723021" y="1472885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7" name="Freeform 208"/>
          <p:cNvSpPr>
            <a:spLocks/>
          </p:cNvSpPr>
          <p:nvPr userDrawn="1"/>
        </p:nvSpPr>
        <p:spPr bwMode="auto">
          <a:xfrm>
            <a:off x="4906405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8" name="Freeform 209"/>
          <p:cNvSpPr>
            <a:spLocks/>
          </p:cNvSpPr>
          <p:nvPr userDrawn="1"/>
        </p:nvSpPr>
        <p:spPr bwMode="auto">
          <a:xfrm>
            <a:off x="4906405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9" name="Freeform 210"/>
          <p:cNvSpPr>
            <a:spLocks/>
          </p:cNvSpPr>
          <p:nvPr userDrawn="1"/>
        </p:nvSpPr>
        <p:spPr bwMode="auto">
          <a:xfrm>
            <a:off x="5294270" y="1472885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0" name="Freeform 211"/>
          <p:cNvSpPr>
            <a:spLocks/>
          </p:cNvSpPr>
          <p:nvPr userDrawn="1"/>
        </p:nvSpPr>
        <p:spPr bwMode="auto">
          <a:xfrm>
            <a:off x="5480088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1" name="Freeform 212"/>
          <p:cNvSpPr>
            <a:spLocks/>
          </p:cNvSpPr>
          <p:nvPr userDrawn="1"/>
        </p:nvSpPr>
        <p:spPr bwMode="auto">
          <a:xfrm>
            <a:off x="5480088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2" name="Freeform 213"/>
          <p:cNvSpPr>
            <a:spLocks/>
          </p:cNvSpPr>
          <p:nvPr userDrawn="1"/>
        </p:nvSpPr>
        <p:spPr bwMode="auto">
          <a:xfrm>
            <a:off x="5867141" y="1472885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3" name="Freeform 214"/>
          <p:cNvSpPr>
            <a:spLocks/>
          </p:cNvSpPr>
          <p:nvPr userDrawn="1"/>
        </p:nvSpPr>
        <p:spPr bwMode="auto">
          <a:xfrm>
            <a:off x="6051336" y="157106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4" name="Freeform 215"/>
          <p:cNvSpPr>
            <a:spLocks/>
          </p:cNvSpPr>
          <p:nvPr userDrawn="1"/>
        </p:nvSpPr>
        <p:spPr bwMode="auto">
          <a:xfrm>
            <a:off x="6051336" y="157106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5" name="Freeform 216"/>
          <p:cNvSpPr>
            <a:spLocks/>
          </p:cNvSpPr>
          <p:nvPr userDrawn="1"/>
        </p:nvSpPr>
        <p:spPr bwMode="auto">
          <a:xfrm>
            <a:off x="6431087" y="1472885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6" name="Freeform 217"/>
          <p:cNvSpPr>
            <a:spLocks/>
          </p:cNvSpPr>
          <p:nvPr userDrawn="1"/>
        </p:nvSpPr>
        <p:spPr bwMode="auto">
          <a:xfrm>
            <a:off x="6617716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7" name="Freeform 218"/>
          <p:cNvSpPr>
            <a:spLocks/>
          </p:cNvSpPr>
          <p:nvPr userDrawn="1"/>
        </p:nvSpPr>
        <p:spPr bwMode="auto">
          <a:xfrm>
            <a:off x="6617716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8" name="Freeform 219"/>
          <p:cNvSpPr>
            <a:spLocks/>
          </p:cNvSpPr>
          <p:nvPr userDrawn="1"/>
        </p:nvSpPr>
        <p:spPr bwMode="auto">
          <a:xfrm>
            <a:off x="7004769" y="1472885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9" name="Freeform 220"/>
          <p:cNvSpPr>
            <a:spLocks/>
          </p:cNvSpPr>
          <p:nvPr userDrawn="1"/>
        </p:nvSpPr>
        <p:spPr bwMode="auto">
          <a:xfrm>
            <a:off x="7188965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0" name="Freeform 221"/>
          <p:cNvSpPr>
            <a:spLocks/>
          </p:cNvSpPr>
          <p:nvPr userDrawn="1"/>
        </p:nvSpPr>
        <p:spPr bwMode="auto">
          <a:xfrm>
            <a:off x="7188965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39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39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1" name="Freeform 222"/>
          <p:cNvSpPr>
            <a:spLocks/>
          </p:cNvSpPr>
          <p:nvPr userDrawn="1"/>
        </p:nvSpPr>
        <p:spPr bwMode="auto">
          <a:xfrm>
            <a:off x="7576018" y="1472885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2" name="Freeform 223"/>
          <p:cNvSpPr>
            <a:spLocks/>
          </p:cNvSpPr>
          <p:nvPr userDrawn="1"/>
        </p:nvSpPr>
        <p:spPr bwMode="auto">
          <a:xfrm>
            <a:off x="7760213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3" name="Freeform 224"/>
          <p:cNvSpPr>
            <a:spLocks/>
          </p:cNvSpPr>
          <p:nvPr userDrawn="1"/>
        </p:nvSpPr>
        <p:spPr bwMode="auto">
          <a:xfrm>
            <a:off x="7760213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4" name="Freeform 225"/>
          <p:cNvSpPr>
            <a:spLocks/>
          </p:cNvSpPr>
          <p:nvPr userDrawn="1"/>
        </p:nvSpPr>
        <p:spPr bwMode="auto">
          <a:xfrm>
            <a:off x="8149700" y="1472885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5" name="Freeform 226"/>
          <p:cNvSpPr>
            <a:spLocks/>
          </p:cNvSpPr>
          <p:nvPr userDrawn="1"/>
        </p:nvSpPr>
        <p:spPr bwMode="auto">
          <a:xfrm>
            <a:off x="8333895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6" name="Freeform 227"/>
          <p:cNvSpPr>
            <a:spLocks/>
          </p:cNvSpPr>
          <p:nvPr userDrawn="1"/>
        </p:nvSpPr>
        <p:spPr bwMode="auto">
          <a:xfrm>
            <a:off x="8333895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7" name="Freeform 228"/>
          <p:cNvSpPr>
            <a:spLocks/>
          </p:cNvSpPr>
          <p:nvPr userDrawn="1"/>
        </p:nvSpPr>
        <p:spPr bwMode="auto">
          <a:xfrm>
            <a:off x="8720949" y="1472885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8" name="Freeform 229"/>
          <p:cNvSpPr>
            <a:spLocks/>
          </p:cNvSpPr>
          <p:nvPr userDrawn="1"/>
        </p:nvSpPr>
        <p:spPr bwMode="auto">
          <a:xfrm>
            <a:off x="8905144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9" name="Freeform 230"/>
          <p:cNvSpPr>
            <a:spLocks/>
          </p:cNvSpPr>
          <p:nvPr userDrawn="1"/>
        </p:nvSpPr>
        <p:spPr bwMode="auto">
          <a:xfrm>
            <a:off x="8905144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0" name="Freeform 231"/>
          <p:cNvSpPr>
            <a:spLocks/>
          </p:cNvSpPr>
          <p:nvPr userDrawn="1"/>
        </p:nvSpPr>
        <p:spPr bwMode="auto">
          <a:xfrm>
            <a:off x="9294631" y="1472885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1" name="Freeform 232"/>
          <p:cNvSpPr>
            <a:spLocks/>
          </p:cNvSpPr>
          <p:nvPr userDrawn="1"/>
        </p:nvSpPr>
        <p:spPr bwMode="auto">
          <a:xfrm>
            <a:off x="9478827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2" name="Freeform 233"/>
          <p:cNvSpPr>
            <a:spLocks/>
          </p:cNvSpPr>
          <p:nvPr userDrawn="1"/>
        </p:nvSpPr>
        <p:spPr bwMode="auto">
          <a:xfrm>
            <a:off x="9478827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3" name="Freeform 234"/>
          <p:cNvSpPr>
            <a:spLocks/>
          </p:cNvSpPr>
          <p:nvPr userDrawn="1"/>
        </p:nvSpPr>
        <p:spPr bwMode="auto">
          <a:xfrm>
            <a:off x="9865880" y="1472885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4" name="Freeform 235"/>
          <p:cNvSpPr>
            <a:spLocks/>
          </p:cNvSpPr>
          <p:nvPr userDrawn="1"/>
        </p:nvSpPr>
        <p:spPr bwMode="auto">
          <a:xfrm>
            <a:off x="10050075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5" name="Freeform 236"/>
          <p:cNvSpPr>
            <a:spLocks/>
          </p:cNvSpPr>
          <p:nvPr userDrawn="1"/>
        </p:nvSpPr>
        <p:spPr bwMode="auto">
          <a:xfrm>
            <a:off x="10050075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6" name="Freeform 237"/>
          <p:cNvSpPr>
            <a:spLocks/>
          </p:cNvSpPr>
          <p:nvPr userDrawn="1"/>
        </p:nvSpPr>
        <p:spPr bwMode="auto">
          <a:xfrm>
            <a:off x="10437940" y="1472885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7" name="Freeform 238"/>
          <p:cNvSpPr>
            <a:spLocks/>
          </p:cNvSpPr>
          <p:nvPr userDrawn="1"/>
        </p:nvSpPr>
        <p:spPr bwMode="auto">
          <a:xfrm>
            <a:off x="10623757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8" name="Freeform 239"/>
          <p:cNvSpPr>
            <a:spLocks/>
          </p:cNvSpPr>
          <p:nvPr userDrawn="1"/>
        </p:nvSpPr>
        <p:spPr bwMode="auto">
          <a:xfrm>
            <a:off x="10623757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9" name="Freeform 240"/>
          <p:cNvSpPr>
            <a:spLocks/>
          </p:cNvSpPr>
          <p:nvPr userDrawn="1"/>
        </p:nvSpPr>
        <p:spPr bwMode="auto">
          <a:xfrm>
            <a:off x="11010811" y="1472885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0" name="Freeform 241"/>
          <p:cNvSpPr>
            <a:spLocks/>
          </p:cNvSpPr>
          <p:nvPr userDrawn="1"/>
        </p:nvSpPr>
        <p:spPr bwMode="auto">
          <a:xfrm>
            <a:off x="11195006" y="157106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1" name="Freeform 242"/>
          <p:cNvSpPr>
            <a:spLocks/>
          </p:cNvSpPr>
          <p:nvPr userDrawn="1"/>
        </p:nvSpPr>
        <p:spPr bwMode="auto">
          <a:xfrm>
            <a:off x="11195006" y="157106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2" name="Freeform 243"/>
          <p:cNvSpPr>
            <a:spLocks/>
          </p:cNvSpPr>
          <p:nvPr userDrawn="1"/>
        </p:nvSpPr>
        <p:spPr bwMode="auto">
          <a:xfrm>
            <a:off x="11582059" y="1472885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3" name="Freeform 244"/>
          <p:cNvSpPr>
            <a:spLocks/>
          </p:cNvSpPr>
          <p:nvPr userDrawn="1"/>
        </p:nvSpPr>
        <p:spPr bwMode="auto">
          <a:xfrm>
            <a:off x="11766254" y="157106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4" name="Freeform 245"/>
          <p:cNvSpPr>
            <a:spLocks/>
          </p:cNvSpPr>
          <p:nvPr userDrawn="1"/>
        </p:nvSpPr>
        <p:spPr bwMode="auto">
          <a:xfrm>
            <a:off x="11766254" y="157106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5" name="Freeform 246"/>
          <p:cNvSpPr>
            <a:spLocks/>
          </p:cNvSpPr>
          <p:nvPr userDrawn="1"/>
        </p:nvSpPr>
        <p:spPr bwMode="auto">
          <a:xfrm>
            <a:off x="716168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6" name="Freeform 247"/>
          <p:cNvSpPr>
            <a:spLocks/>
          </p:cNvSpPr>
          <p:nvPr userDrawn="1"/>
        </p:nvSpPr>
        <p:spPr bwMode="auto">
          <a:xfrm>
            <a:off x="900364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7" name="Freeform 248"/>
          <p:cNvSpPr>
            <a:spLocks/>
          </p:cNvSpPr>
          <p:nvPr userDrawn="1"/>
        </p:nvSpPr>
        <p:spPr bwMode="auto">
          <a:xfrm>
            <a:off x="900364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8" name="Freeform 249"/>
          <p:cNvSpPr>
            <a:spLocks/>
          </p:cNvSpPr>
          <p:nvPr userDrawn="1"/>
        </p:nvSpPr>
        <p:spPr bwMode="auto">
          <a:xfrm>
            <a:off x="3006030" y="1917550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9" name="Freeform 250"/>
          <p:cNvSpPr>
            <a:spLocks/>
          </p:cNvSpPr>
          <p:nvPr userDrawn="1"/>
        </p:nvSpPr>
        <p:spPr bwMode="auto">
          <a:xfrm>
            <a:off x="3190226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0" name="Freeform 251"/>
          <p:cNvSpPr>
            <a:spLocks/>
          </p:cNvSpPr>
          <p:nvPr userDrawn="1"/>
        </p:nvSpPr>
        <p:spPr bwMode="auto">
          <a:xfrm>
            <a:off x="3190226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1" name="Freeform 252"/>
          <p:cNvSpPr>
            <a:spLocks/>
          </p:cNvSpPr>
          <p:nvPr userDrawn="1"/>
        </p:nvSpPr>
        <p:spPr bwMode="auto">
          <a:xfrm>
            <a:off x="3578091" y="1917550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2" name="Freeform 253"/>
          <p:cNvSpPr>
            <a:spLocks/>
          </p:cNvSpPr>
          <p:nvPr userDrawn="1"/>
        </p:nvSpPr>
        <p:spPr bwMode="auto">
          <a:xfrm>
            <a:off x="3761474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3" name="Freeform 254"/>
          <p:cNvSpPr>
            <a:spLocks/>
          </p:cNvSpPr>
          <p:nvPr userDrawn="1"/>
        </p:nvSpPr>
        <p:spPr bwMode="auto">
          <a:xfrm>
            <a:off x="3761474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4" name="Freeform 255"/>
          <p:cNvSpPr>
            <a:spLocks/>
          </p:cNvSpPr>
          <p:nvPr userDrawn="1"/>
        </p:nvSpPr>
        <p:spPr bwMode="auto">
          <a:xfrm>
            <a:off x="4149339" y="1917550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5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5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5"/>
                  <a:pt x="247" y="95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5" name="Freeform 256"/>
          <p:cNvSpPr>
            <a:spLocks/>
          </p:cNvSpPr>
          <p:nvPr userDrawn="1"/>
        </p:nvSpPr>
        <p:spPr bwMode="auto">
          <a:xfrm>
            <a:off x="4335157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6" name="Freeform 257"/>
          <p:cNvSpPr>
            <a:spLocks/>
          </p:cNvSpPr>
          <p:nvPr userDrawn="1"/>
        </p:nvSpPr>
        <p:spPr bwMode="auto">
          <a:xfrm>
            <a:off x="4335157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7" name="Freeform 258"/>
          <p:cNvSpPr>
            <a:spLocks/>
          </p:cNvSpPr>
          <p:nvPr userDrawn="1"/>
        </p:nvSpPr>
        <p:spPr bwMode="auto">
          <a:xfrm>
            <a:off x="4723021" y="1917550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8" name="Freeform 259"/>
          <p:cNvSpPr>
            <a:spLocks/>
          </p:cNvSpPr>
          <p:nvPr userDrawn="1"/>
        </p:nvSpPr>
        <p:spPr bwMode="auto">
          <a:xfrm>
            <a:off x="4906405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9" name="Freeform 260"/>
          <p:cNvSpPr>
            <a:spLocks/>
          </p:cNvSpPr>
          <p:nvPr userDrawn="1"/>
        </p:nvSpPr>
        <p:spPr bwMode="auto">
          <a:xfrm>
            <a:off x="4906405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0" name="Freeform 261"/>
          <p:cNvSpPr>
            <a:spLocks/>
          </p:cNvSpPr>
          <p:nvPr userDrawn="1"/>
        </p:nvSpPr>
        <p:spPr bwMode="auto">
          <a:xfrm>
            <a:off x="5294270" y="1917550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1" name="Freeform 262"/>
          <p:cNvSpPr>
            <a:spLocks/>
          </p:cNvSpPr>
          <p:nvPr userDrawn="1"/>
        </p:nvSpPr>
        <p:spPr bwMode="auto">
          <a:xfrm>
            <a:off x="5480088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2" name="Freeform 263"/>
          <p:cNvSpPr>
            <a:spLocks/>
          </p:cNvSpPr>
          <p:nvPr userDrawn="1"/>
        </p:nvSpPr>
        <p:spPr bwMode="auto">
          <a:xfrm>
            <a:off x="5480088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3" name="Freeform 264"/>
          <p:cNvSpPr>
            <a:spLocks/>
          </p:cNvSpPr>
          <p:nvPr userDrawn="1"/>
        </p:nvSpPr>
        <p:spPr bwMode="auto">
          <a:xfrm>
            <a:off x="5867141" y="1917550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4" name="Freeform 265"/>
          <p:cNvSpPr>
            <a:spLocks/>
          </p:cNvSpPr>
          <p:nvPr userDrawn="1"/>
        </p:nvSpPr>
        <p:spPr bwMode="auto">
          <a:xfrm>
            <a:off x="6051336" y="2015733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5" name="Freeform 266"/>
          <p:cNvSpPr>
            <a:spLocks/>
          </p:cNvSpPr>
          <p:nvPr userDrawn="1"/>
        </p:nvSpPr>
        <p:spPr bwMode="auto">
          <a:xfrm>
            <a:off x="6051336" y="2015733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6" name="Freeform 267"/>
          <p:cNvSpPr>
            <a:spLocks/>
          </p:cNvSpPr>
          <p:nvPr userDrawn="1"/>
        </p:nvSpPr>
        <p:spPr bwMode="auto">
          <a:xfrm>
            <a:off x="6431087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7" name="Freeform 268"/>
          <p:cNvSpPr>
            <a:spLocks/>
          </p:cNvSpPr>
          <p:nvPr userDrawn="1"/>
        </p:nvSpPr>
        <p:spPr bwMode="auto">
          <a:xfrm>
            <a:off x="6617716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8" name="Freeform 269"/>
          <p:cNvSpPr>
            <a:spLocks/>
          </p:cNvSpPr>
          <p:nvPr userDrawn="1"/>
        </p:nvSpPr>
        <p:spPr bwMode="auto">
          <a:xfrm>
            <a:off x="6617716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9" name="Freeform 270"/>
          <p:cNvSpPr>
            <a:spLocks/>
          </p:cNvSpPr>
          <p:nvPr userDrawn="1"/>
        </p:nvSpPr>
        <p:spPr bwMode="auto">
          <a:xfrm>
            <a:off x="7004769" y="1917550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0" name="Freeform 271"/>
          <p:cNvSpPr>
            <a:spLocks/>
          </p:cNvSpPr>
          <p:nvPr userDrawn="1"/>
        </p:nvSpPr>
        <p:spPr bwMode="auto">
          <a:xfrm>
            <a:off x="7188965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1" name="Freeform 272"/>
          <p:cNvSpPr>
            <a:spLocks/>
          </p:cNvSpPr>
          <p:nvPr userDrawn="1"/>
        </p:nvSpPr>
        <p:spPr bwMode="auto">
          <a:xfrm>
            <a:off x="7188965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39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39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2" name="Freeform 273"/>
          <p:cNvSpPr>
            <a:spLocks/>
          </p:cNvSpPr>
          <p:nvPr userDrawn="1"/>
        </p:nvSpPr>
        <p:spPr bwMode="auto">
          <a:xfrm>
            <a:off x="7576018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3" name="Freeform 274"/>
          <p:cNvSpPr>
            <a:spLocks/>
          </p:cNvSpPr>
          <p:nvPr userDrawn="1"/>
        </p:nvSpPr>
        <p:spPr bwMode="auto">
          <a:xfrm>
            <a:off x="7760213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4" name="Freeform 275"/>
          <p:cNvSpPr>
            <a:spLocks/>
          </p:cNvSpPr>
          <p:nvPr userDrawn="1"/>
        </p:nvSpPr>
        <p:spPr bwMode="auto">
          <a:xfrm>
            <a:off x="7760213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5" name="Freeform 276"/>
          <p:cNvSpPr>
            <a:spLocks/>
          </p:cNvSpPr>
          <p:nvPr userDrawn="1"/>
        </p:nvSpPr>
        <p:spPr bwMode="auto">
          <a:xfrm>
            <a:off x="8149700" y="1917550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6" name="Freeform 277"/>
          <p:cNvSpPr>
            <a:spLocks/>
          </p:cNvSpPr>
          <p:nvPr userDrawn="1"/>
        </p:nvSpPr>
        <p:spPr bwMode="auto">
          <a:xfrm>
            <a:off x="8333895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7" name="Freeform 278"/>
          <p:cNvSpPr>
            <a:spLocks/>
          </p:cNvSpPr>
          <p:nvPr userDrawn="1"/>
        </p:nvSpPr>
        <p:spPr bwMode="auto">
          <a:xfrm>
            <a:off x="8333895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8" name="Freeform 279"/>
          <p:cNvSpPr>
            <a:spLocks/>
          </p:cNvSpPr>
          <p:nvPr userDrawn="1"/>
        </p:nvSpPr>
        <p:spPr bwMode="auto">
          <a:xfrm>
            <a:off x="8720949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9" name="Freeform 280"/>
          <p:cNvSpPr>
            <a:spLocks/>
          </p:cNvSpPr>
          <p:nvPr userDrawn="1"/>
        </p:nvSpPr>
        <p:spPr bwMode="auto">
          <a:xfrm>
            <a:off x="8905144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0" name="Freeform 281"/>
          <p:cNvSpPr>
            <a:spLocks/>
          </p:cNvSpPr>
          <p:nvPr userDrawn="1"/>
        </p:nvSpPr>
        <p:spPr bwMode="auto">
          <a:xfrm>
            <a:off x="8905144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1" name="Freeform 282"/>
          <p:cNvSpPr>
            <a:spLocks/>
          </p:cNvSpPr>
          <p:nvPr userDrawn="1"/>
        </p:nvSpPr>
        <p:spPr bwMode="auto">
          <a:xfrm>
            <a:off x="9294631" y="1917550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2" name="Freeform 283"/>
          <p:cNvSpPr>
            <a:spLocks/>
          </p:cNvSpPr>
          <p:nvPr userDrawn="1"/>
        </p:nvSpPr>
        <p:spPr bwMode="auto">
          <a:xfrm>
            <a:off x="9478827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3" name="Freeform 284"/>
          <p:cNvSpPr>
            <a:spLocks/>
          </p:cNvSpPr>
          <p:nvPr userDrawn="1"/>
        </p:nvSpPr>
        <p:spPr bwMode="auto">
          <a:xfrm>
            <a:off x="9478827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4" name="Freeform 285"/>
          <p:cNvSpPr>
            <a:spLocks/>
          </p:cNvSpPr>
          <p:nvPr userDrawn="1"/>
        </p:nvSpPr>
        <p:spPr bwMode="auto">
          <a:xfrm>
            <a:off x="9865880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5" name="Freeform 286"/>
          <p:cNvSpPr>
            <a:spLocks/>
          </p:cNvSpPr>
          <p:nvPr userDrawn="1"/>
        </p:nvSpPr>
        <p:spPr bwMode="auto">
          <a:xfrm>
            <a:off x="10050075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6" name="Freeform 287"/>
          <p:cNvSpPr>
            <a:spLocks/>
          </p:cNvSpPr>
          <p:nvPr userDrawn="1"/>
        </p:nvSpPr>
        <p:spPr bwMode="auto">
          <a:xfrm>
            <a:off x="10050075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7" name="Freeform 288"/>
          <p:cNvSpPr>
            <a:spLocks/>
          </p:cNvSpPr>
          <p:nvPr userDrawn="1"/>
        </p:nvSpPr>
        <p:spPr bwMode="auto">
          <a:xfrm>
            <a:off x="10437940" y="1917550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8" name="Freeform 289"/>
          <p:cNvSpPr>
            <a:spLocks/>
          </p:cNvSpPr>
          <p:nvPr userDrawn="1"/>
        </p:nvSpPr>
        <p:spPr bwMode="auto">
          <a:xfrm>
            <a:off x="10623757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9" name="Freeform 290"/>
          <p:cNvSpPr>
            <a:spLocks/>
          </p:cNvSpPr>
          <p:nvPr userDrawn="1"/>
        </p:nvSpPr>
        <p:spPr bwMode="auto">
          <a:xfrm>
            <a:off x="10623757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0" name="Freeform 291"/>
          <p:cNvSpPr>
            <a:spLocks/>
          </p:cNvSpPr>
          <p:nvPr userDrawn="1"/>
        </p:nvSpPr>
        <p:spPr bwMode="auto">
          <a:xfrm>
            <a:off x="11010811" y="1917550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1" name="Freeform 292"/>
          <p:cNvSpPr>
            <a:spLocks/>
          </p:cNvSpPr>
          <p:nvPr userDrawn="1"/>
        </p:nvSpPr>
        <p:spPr bwMode="auto">
          <a:xfrm>
            <a:off x="11195006" y="2015733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2" name="Freeform 293"/>
          <p:cNvSpPr>
            <a:spLocks/>
          </p:cNvSpPr>
          <p:nvPr userDrawn="1"/>
        </p:nvSpPr>
        <p:spPr bwMode="auto">
          <a:xfrm>
            <a:off x="11195006" y="2015733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3" name="Freeform 294"/>
          <p:cNvSpPr>
            <a:spLocks/>
          </p:cNvSpPr>
          <p:nvPr userDrawn="1"/>
        </p:nvSpPr>
        <p:spPr bwMode="auto">
          <a:xfrm>
            <a:off x="11582059" y="1917550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4" name="Freeform 295"/>
          <p:cNvSpPr>
            <a:spLocks/>
          </p:cNvSpPr>
          <p:nvPr userDrawn="1"/>
        </p:nvSpPr>
        <p:spPr bwMode="auto">
          <a:xfrm>
            <a:off x="11766254" y="2015733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5" name="Freeform 296"/>
          <p:cNvSpPr>
            <a:spLocks/>
          </p:cNvSpPr>
          <p:nvPr userDrawn="1"/>
        </p:nvSpPr>
        <p:spPr bwMode="auto">
          <a:xfrm>
            <a:off x="11766254" y="2015733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6" name="Freeform 297"/>
          <p:cNvSpPr>
            <a:spLocks/>
          </p:cNvSpPr>
          <p:nvPr userDrawn="1"/>
        </p:nvSpPr>
        <p:spPr bwMode="auto">
          <a:xfrm>
            <a:off x="716168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7" name="Freeform 298"/>
          <p:cNvSpPr>
            <a:spLocks/>
          </p:cNvSpPr>
          <p:nvPr userDrawn="1"/>
        </p:nvSpPr>
        <p:spPr bwMode="auto">
          <a:xfrm>
            <a:off x="900364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8" name="Freeform 299"/>
          <p:cNvSpPr>
            <a:spLocks/>
          </p:cNvSpPr>
          <p:nvPr userDrawn="1"/>
        </p:nvSpPr>
        <p:spPr bwMode="auto">
          <a:xfrm>
            <a:off x="900364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9" name="Freeform 300"/>
          <p:cNvSpPr>
            <a:spLocks/>
          </p:cNvSpPr>
          <p:nvPr userDrawn="1"/>
        </p:nvSpPr>
        <p:spPr bwMode="auto">
          <a:xfrm>
            <a:off x="1288228" y="236140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0" name="Freeform 301"/>
          <p:cNvSpPr>
            <a:spLocks/>
          </p:cNvSpPr>
          <p:nvPr userDrawn="1"/>
        </p:nvSpPr>
        <p:spPr bwMode="auto">
          <a:xfrm>
            <a:off x="1474046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1" name="Freeform 302"/>
          <p:cNvSpPr>
            <a:spLocks/>
          </p:cNvSpPr>
          <p:nvPr userDrawn="1"/>
        </p:nvSpPr>
        <p:spPr bwMode="auto">
          <a:xfrm>
            <a:off x="1474046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2" name="Freeform 303"/>
          <p:cNvSpPr>
            <a:spLocks/>
          </p:cNvSpPr>
          <p:nvPr userDrawn="1"/>
        </p:nvSpPr>
        <p:spPr bwMode="auto">
          <a:xfrm>
            <a:off x="1861100" y="236140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3" name="Freeform 304"/>
          <p:cNvSpPr>
            <a:spLocks/>
          </p:cNvSpPr>
          <p:nvPr userDrawn="1"/>
        </p:nvSpPr>
        <p:spPr bwMode="auto">
          <a:xfrm>
            <a:off x="2045295" y="2460398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4" name="Freeform 305"/>
          <p:cNvSpPr>
            <a:spLocks/>
          </p:cNvSpPr>
          <p:nvPr userDrawn="1"/>
        </p:nvSpPr>
        <p:spPr bwMode="auto">
          <a:xfrm>
            <a:off x="2045295" y="2460398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5" name="Freeform 306"/>
          <p:cNvSpPr>
            <a:spLocks/>
          </p:cNvSpPr>
          <p:nvPr userDrawn="1"/>
        </p:nvSpPr>
        <p:spPr bwMode="auto">
          <a:xfrm>
            <a:off x="2433159" y="236140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6" name="Freeform 307"/>
          <p:cNvSpPr>
            <a:spLocks/>
          </p:cNvSpPr>
          <p:nvPr userDrawn="1"/>
        </p:nvSpPr>
        <p:spPr bwMode="auto">
          <a:xfrm>
            <a:off x="2616543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7" name="Freeform 308"/>
          <p:cNvSpPr>
            <a:spLocks/>
          </p:cNvSpPr>
          <p:nvPr userDrawn="1"/>
        </p:nvSpPr>
        <p:spPr bwMode="auto">
          <a:xfrm>
            <a:off x="2616543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8" name="Freeform 309"/>
          <p:cNvSpPr>
            <a:spLocks/>
          </p:cNvSpPr>
          <p:nvPr userDrawn="1"/>
        </p:nvSpPr>
        <p:spPr bwMode="auto">
          <a:xfrm>
            <a:off x="3006030" y="236140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9" name="Freeform 310"/>
          <p:cNvSpPr>
            <a:spLocks/>
          </p:cNvSpPr>
          <p:nvPr userDrawn="1"/>
        </p:nvSpPr>
        <p:spPr bwMode="auto">
          <a:xfrm>
            <a:off x="3190226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0" name="Freeform 311"/>
          <p:cNvSpPr>
            <a:spLocks/>
          </p:cNvSpPr>
          <p:nvPr userDrawn="1"/>
        </p:nvSpPr>
        <p:spPr bwMode="auto">
          <a:xfrm>
            <a:off x="3190226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1" name="Freeform 312"/>
          <p:cNvSpPr>
            <a:spLocks/>
          </p:cNvSpPr>
          <p:nvPr userDrawn="1"/>
        </p:nvSpPr>
        <p:spPr bwMode="auto">
          <a:xfrm>
            <a:off x="3578091" y="236140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2" name="Freeform 313"/>
          <p:cNvSpPr>
            <a:spLocks/>
          </p:cNvSpPr>
          <p:nvPr userDrawn="1"/>
        </p:nvSpPr>
        <p:spPr bwMode="auto">
          <a:xfrm>
            <a:off x="3761474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3" name="Freeform 314"/>
          <p:cNvSpPr>
            <a:spLocks/>
          </p:cNvSpPr>
          <p:nvPr userDrawn="1"/>
        </p:nvSpPr>
        <p:spPr bwMode="auto">
          <a:xfrm>
            <a:off x="3761474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4" name="Freeform 315"/>
          <p:cNvSpPr>
            <a:spLocks/>
          </p:cNvSpPr>
          <p:nvPr userDrawn="1"/>
        </p:nvSpPr>
        <p:spPr bwMode="auto">
          <a:xfrm>
            <a:off x="4149339" y="2361403"/>
            <a:ext cx="473877" cy="331876"/>
          </a:xfrm>
          <a:custGeom>
            <a:avLst/>
            <a:gdLst>
              <a:gd name="T0" fmla="*/ 244 w 247"/>
              <a:gd name="T1" fmla="*/ 38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8 h 173"/>
              <a:gd name="T16" fmla="*/ 0 w 247"/>
              <a:gd name="T17" fmla="*/ 78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8 h 173"/>
              <a:gd name="T38" fmla="*/ 244 w 247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8"/>
                  <a:pt x="247" y="78"/>
                  <a:pt x="247" y="78"/>
                </a:cubicBezTo>
                <a:cubicBezTo>
                  <a:pt x="247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5" name="Freeform 316"/>
          <p:cNvSpPr>
            <a:spLocks/>
          </p:cNvSpPr>
          <p:nvPr userDrawn="1"/>
        </p:nvSpPr>
        <p:spPr bwMode="auto">
          <a:xfrm>
            <a:off x="4335157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6" name="Freeform 317"/>
          <p:cNvSpPr>
            <a:spLocks/>
          </p:cNvSpPr>
          <p:nvPr userDrawn="1"/>
        </p:nvSpPr>
        <p:spPr bwMode="auto">
          <a:xfrm>
            <a:off x="4335157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7" name="Freeform 318"/>
          <p:cNvSpPr>
            <a:spLocks/>
          </p:cNvSpPr>
          <p:nvPr userDrawn="1"/>
        </p:nvSpPr>
        <p:spPr bwMode="auto">
          <a:xfrm>
            <a:off x="4723021" y="236140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8" name="Freeform 319"/>
          <p:cNvSpPr>
            <a:spLocks/>
          </p:cNvSpPr>
          <p:nvPr userDrawn="1"/>
        </p:nvSpPr>
        <p:spPr bwMode="auto">
          <a:xfrm>
            <a:off x="4906405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9" name="Freeform 320"/>
          <p:cNvSpPr>
            <a:spLocks/>
          </p:cNvSpPr>
          <p:nvPr userDrawn="1"/>
        </p:nvSpPr>
        <p:spPr bwMode="auto">
          <a:xfrm>
            <a:off x="4906405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0" name="Freeform 321"/>
          <p:cNvSpPr>
            <a:spLocks/>
          </p:cNvSpPr>
          <p:nvPr userDrawn="1"/>
        </p:nvSpPr>
        <p:spPr bwMode="auto">
          <a:xfrm>
            <a:off x="5294270" y="236140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1" name="Freeform 322"/>
          <p:cNvSpPr>
            <a:spLocks/>
          </p:cNvSpPr>
          <p:nvPr userDrawn="1"/>
        </p:nvSpPr>
        <p:spPr bwMode="auto">
          <a:xfrm>
            <a:off x="5480088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2" name="Freeform 323"/>
          <p:cNvSpPr>
            <a:spLocks/>
          </p:cNvSpPr>
          <p:nvPr userDrawn="1"/>
        </p:nvSpPr>
        <p:spPr bwMode="auto">
          <a:xfrm>
            <a:off x="5480088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3" name="Freeform 324"/>
          <p:cNvSpPr>
            <a:spLocks/>
          </p:cNvSpPr>
          <p:nvPr userDrawn="1"/>
        </p:nvSpPr>
        <p:spPr bwMode="auto">
          <a:xfrm>
            <a:off x="5867141" y="236140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4" name="Freeform 325"/>
          <p:cNvSpPr>
            <a:spLocks/>
          </p:cNvSpPr>
          <p:nvPr userDrawn="1"/>
        </p:nvSpPr>
        <p:spPr bwMode="auto">
          <a:xfrm>
            <a:off x="6051336" y="2460398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5" name="Freeform 326"/>
          <p:cNvSpPr>
            <a:spLocks/>
          </p:cNvSpPr>
          <p:nvPr userDrawn="1"/>
        </p:nvSpPr>
        <p:spPr bwMode="auto">
          <a:xfrm>
            <a:off x="6051336" y="2460398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6" name="Freeform 327"/>
          <p:cNvSpPr>
            <a:spLocks/>
          </p:cNvSpPr>
          <p:nvPr userDrawn="1"/>
        </p:nvSpPr>
        <p:spPr bwMode="auto">
          <a:xfrm>
            <a:off x="6431087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7" name="Freeform 328"/>
          <p:cNvSpPr>
            <a:spLocks/>
          </p:cNvSpPr>
          <p:nvPr userDrawn="1"/>
        </p:nvSpPr>
        <p:spPr bwMode="auto">
          <a:xfrm>
            <a:off x="6617716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8" name="Freeform 329"/>
          <p:cNvSpPr>
            <a:spLocks/>
          </p:cNvSpPr>
          <p:nvPr userDrawn="1"/>
        </p:nvSpPr>
        <p:spPr bwMode="auto">
          <a:xfrm>
            <a:off x="6617716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9" name="Freeform 330"/>
          <p:cNvSpPr>
            <a:spLocks/>
          </p:cNvSpPr>
          <p:nvPr userDrawn="1"/>
        </p:nvSpPr>
        <p:spPr bwMode="auto">
          <a:xfrm>
            <a:off x="7004769" y="236140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0" name="Freeform 331"/>
          <p:cNvSpPr>
            <a:spLocks/>
          </p:cNvSpPr>
          <p:nvPr userDrawn="1"/>
        </p:nvSpPr>
        <p:spPr bwMode="auto">
          <a:xfrm>
            <a:off x="7188965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1" name="Freeform 332"/>
          <p:cNvSpPr>
            <a:spLocks/>
          </p:cNvSpPr>
          <p:nvPr userDrawn="1"/>
        </p:nvSpPr>
        <p:spPr bwMode="auto">
          <a:xfrm>
            <a:off x="7188965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39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39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2" name="Freeform 333"/>
          <p:cNvSpPr>
            <a:spLocks/>
          </p:cNvSpPr>
          <p:nvPr userDrawn="1"/>
        </p:nvSpPr>
        <p:spPr bwMode="auto">
          <a:xfrm>
            <a:off x="7576018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3" name="Freeform 334"/>
          <p:cNvSpPr>
            <a:spLocks/>
          </p:cNvSpPr>
          <p:nvPr userDrawn="1"/>
        </p:nvSpPr>
        <p:spPr bwMode="auto">
          <a:xfrm>
            <a:off x="7760213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4" name="Freeform 335"/>
          <p:cNvSpPr>
            <a:spLocks/>
          </p:cNvSpPr>
          <p:nvPr userDrawn="1"/>
        </p:nvSpPr>
        <p:spPr bwMode="auto">
          <a:xfrm>
            <a:off x="7760213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5" name="Freeform 336"/>
          <p:cNvSpPr>
            <a:spLocks/>
          </p:cNvSpPr>
          <p:nvPr userDrawn="1"/>
        </p:nvSpPr>
        <p:spPr bwMode="auto">
          <a:xfrm>
            <a:off x="8149700" y="236140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6" name="Freeform 337"/>
          <p:cNvSpPr>
            <a:spLocks/>
          </p:cNvSpPr>
          <p:nvPr userDrawn="1"/>
        </p:nvSpPr>
        <p:spPr bwMode="auto">
          <a:xfrm>
            <a:off x="8333895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7" name="Freeform 338"/>
          <p:cNvSpPr>
            <a:spLocks/>
          </p:cNvSpPr>
          <p:nvPr userDrawn="1"/>
        </p:nvSpPr>
        <p:spPr bwMode="auto">
          <a:xfrm>
            <a:off x="8333895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8" name="Freeform 339"/>
          <p:cNvSpPr>
            <a:spLocks/>
          </p:cNvSpPr>
          <p:nvPr userDrawn="1"/>
        </p:nvSpPr>
        <p:spPr bwMode="auto">
          <a:xfrm>
            <a:off x="8720949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9" name="Freeform 340"/>
          <p:cNvSpPr>
            <a:spLocks/>
          </p:cNvSpPr>
          <p:nvPr userDrawn="1"/>
        </p:nvSpPr>
        <p:spPr bwMode="auto">
          <a:xfrm>
            <a:off x="8905144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0" name="Freeform 341"/>
          <p:cNvSpPr>
            <a:spLocks/>
          </p:cNvSpPr>
          <p:nvPr userDrawn="1"/>
        </p:nvSpPr>
        <p:spPr bwMode="auto">
          <a:xfrm>
            <a:off x="8905144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1" name="Freeform 342"/>
          <p:cNvSpPr>
            <a:spLocks/>
          </p:cNvSpPr>
          <p:nvPr userDrawn="1"/>
        </p:nvSpPr>
        <p:spPr bwMode="auto">
          <a:xfrm>
            <a:off x="9294631" y="2361403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2" name="Freeform 343"/>
          <p:cNvSpPr>
            <a:spLocks/>
          </p:cNvSpPr>
          <p:nvPr userDrawn="1"/>
        </p:nvSpPr>
        <p:spPr bwMode="auto">
          <a:xfrm>
            <a:off x="9478827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3" name="Freeform 344"/>
          <p:cNvSpPr>
            <a:spLocks/>
          </p:cNvSpPr>
          <p:nvPr userDrawn="1"/>
        </p:nvSpPr>
        <p:spPr bwMode="auto">
          <a:xfrm>
            <a:off x="9478827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4" name="Freeform 345"/>
          <p:cNvSpPr>
            <a:spLocks/>
          </p:cNvSpPr>
          <p:nvPr userDrawn="1"/>
        </p:nvSpPr>
        <p:spPr bwMode="auto">
          <a:xfrm>
            <a:off x="9865880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5" name="Freeform 346"/>
          <p:cNvSpPr>
            <a:spLocks/>
          </p:cNvSpPr>
          <p:nvPr userDrawn="1"/>
        </p:nvSpPr>
        <p:spPr bwMode="auto">
          <a:xfrm>
            <a:off x="10050075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6" name="Freeform 347"/>
          <p:cNvSpPr>
            <a:spLocks/>
          </p:cNvSpPr>
          <p:nvPr userDrawn="1"/>
        </p:nvSpPr>
        <p:spPr bwMode="auto">
          <a:xfrm>
            <a:off x="10050075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7" name="Freeform 348"/>
          <p:cNvSpPr>
            <a:spLocks/>
          </p:cNvSpPr>
          <p:nvPr userDrawn="1"/>
        </p:nvSpPr>
        <p:spPr bwMode="auto">
          <a:xfrm>
            <a:off x="10437940" y="2361403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8" name="Freeform 349"/>
          <p:cNvSpPr>
            <a:spLocks/>
          </p:cNvSpPr>
          <p:nvPr userDrawn="1"/>
        </p:nvSpPr>
        <p:spPr bwMode="auto">
          <a:xfrm>
            <a:off x="10623757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9" name="Freeform 350"/>
          <p:cNvSpPr>
            <a:spLocks/>
          </p:cNvSpPr>
          <p:nvPr userDrawn="1"/>
        </p:nvSpPr>
        <p:spPr bwMode="auto">
          <a:xfrm>
            <a:off x="10623757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0" name="Freeform 351"/>
          <p:cNvSpPr>
            <a:spLocks/>
          </p:cNvSpPr>
          <p:nvPr userDrawn="1"/>
        </p:nvSpPr>
        <p:spPr bwMode="auto">
          <a:xfrm>
            <a:off x="11010811" y="236140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1" name="Freeform 352"/>
          <p:cNvSpPr>
            <a:spLocks/>
          </p:cNvSpPr>
          <p:nvPr userDrawn="1"/>
        </p:nvSpPr>
        <p:spPr bwMode="auto">
          <a:xfrm>
            <a:off x="11195006" y="2460398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2" name="Freeform 353"/>
          <p:cNvSpPr>
            <a:spLocks/>
          </p:cNvSpPr>
          <p:nvPr userDrawn="1"/>
        </p:nvSpPr>
        <p:spPr bwMode="auto">
          <a:xfrm>
            <a:off x="11195006" y="2460398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3" name="Freeform 354"/>
          <p:cNvSpPr>
            <a:spLocks/>
          </p:cNvSpPr>
          <p:nvPr userDrawn="1"/>
        </p:nvSpPr>
        <p:spPr bwMode="auto">
          <a:xfrm>
            <a:off x="11582059" y="2361403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4" name="Freeform 355"/>
          <p:cNvSpPr>
            <a:spLocks/>
          </p:cNvSpPr>
          <p:nvPr userDrawn="1"/>
        </p:nvSpPr>
        <p:spPr bwMode="auto">
          <a:xfrm>
            <a:off x="11766254" y="2460398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5" name="Freeform 356"/>
          <p:cNvSpPr>
            <a:spLocks/>
          </p:cNvSpPr>
          <p:nvPr userDrawn="1"/>
        </p:nvSpPr>
        <p:spPr bwMode="auto">
          <a:xfrm>
            <a:off x="11766254" y="2460398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6" name="Freeform 357"/>
          <p:cNvSpPr>
            <a:spLocks/>
          </p:cNvSpPr>
          <p:nvPr userDrawn="1"/>
        </p:nvSpPr>
        <p:spPr bwMode="auto">
          <a:xfrm>
            <a:off x="716168" y="2806068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7" name="Freeform 358"/>
          <p:cNvSpPr>
            <a:spLocks/>
          </p:cNvSpPr>
          <p:nvPr userDrawn="1"/>
        </p:nvSpPr>
        <p:spPr bwMode="auto">
          <a:xfrm>
            <a:off x="900364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8" name="Freeform 359"/>
          <p:cNvSpPr>
            <a:spLocks/>
          </p:cNvSpPr>
          <p:nvPr userDrawn="1"/>
        </p:nvSpPr>
        <p:spPr bwMode="auto">
          <a:xfrm>
            <a:off x="900364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9" name="Freeform 360"/>
          <p:cNvSpPr>
            <a:spLocks/>
          </p:cNvSpPr>
          <p:nvPr userDrawn="1"/>
        </p:nvSpPr>
        <p:spPr bwMode="auto">
          <a:xfrm>
            <a:off x="1288228" y="2806068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0" name="Freeform 361"/>
          <p:cNvSpPr>
            <a:spLocks/>
          </p:cNvSpPr>
          <p:nvPr userDrawn="1"/>
        </p:nvSpPr>
        <p:spPr bwMode="auto">
          <a:xfrm>
            <a:off x="1474046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1" name="Freeform 362"/>
          <p:cNvSpPr>
            <a:spLocks/>
          </p:cNvSpPr>
          <p:nvPr userDrawn="1"/>
        </p:nvSpPr>
        <p:spPr bwMode="auto">
          <a:xfrm>
            <a:off x="1474046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2" name="Freeform 363"/>
          <p:cNvSpPr>
            <a:spLocks/>
          </p:cNvSpPr>
          <p:nvPr userDrawn="1"/>
        </p:nvSpPr>
        <p:spPr bwMode="auto">
          <a:xfrm>
            <a:off x="1861100" y="280606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3" name="Freeform 364"/>
          <p:cNvSpPr>
            <a:spLocks/>
          </p:cNvSpPr>
          <p:nvPr userDrawn="1"/>
        </p:nvSpPr>
        <p:spPr bwMode="auto">
          <a:xfrm>
            <a:off x="2045295" y="2905874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4" name="Freeform 365"/>
          <p:cNvSpPr>
            <a:spLocks/>
          </p:cNvSpPr>
          <p:nvPr userDrawn="1"/>
        </p:nvSpPr>
        <p:spPr bwMode="auto">
          <a:xfrm>
            <a:off x="2045295" y="2905874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5" name="Freeform 366"/>
          <p:cNvSpPr>
            <a:spLocks/>
          </p:cNvSpPr>
          <p:nvPr userDrawn="1"/>
        </p:nvSpPr>
        <p:spPr bwMode="auto">
          <a:xfrm>
            <a:off x="2433159" y="2806068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6" name="Freeform 367"/>
          <p:cNvSpPr>
            <a:spLocks/>
          </p:cNvSpPr>
          <p:nvPr userDrawn="1"/>
        </p:nvSpPr>
        <p:spPr bwMode="auto">
          <a:xfrm>
            <a:off x="2616543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7" name="Freeform 368"/>
          <p:cNvSpPr>
            <a:spLocks/>
          </p:cNvSpPr>
          <p:nvPr userDrawn="1"/>
        </p:nvSpPr>
        <p:spPr bwMode="auto">
          <a:xfrm>
            <a:off x="2616543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8" name="Freeform 369"/>
          <p:cNvSpPr>
            <a:spLocks/>
          </p:cNvSpPr>
          <p:nvPr userDrawn="1"/>
        </p:nvSpPr>
        <p:spPr bwMode="auto">
          <a:xfrm>
            <a:off x="3006030" y="280606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9" name="Freeform 370"/>
          <p:cNvSpPr>
            <a:spLocks/>
          </p:cNvSpPr>
          <p:nvPr userDrawn="1"/>
        </p:nvSpPr>
        <p:spPr bwMode="auto">
          <a:xfrm>
            <a:off x="3190226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0" name="Freeform 371"/>
          <p:cNvSpPr>
            <a:spLocks/>
          </p:cNvSpPr>
          <p:nvPr userDrawn="1"/>
        </p:nvSpPr>
        <p:spPr bwMode="auto">
          <a:xfrm>
            <a:off x="3190226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1" name="Freeform 372"/>
          <p:cNvSpPr>
            <a:spLocks/>
          </p:cNvSpPr>
          <p:nvPr userDrawn="1"/>
        </p:nvSpPr>
        <p:spPr bwMode="auto">
          <a:xfrm>
            <a:off x="3578091" y="2806068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2" name="Freeform 373"/>
          <p:cNvSpPr>
            <a:spLocks/>
          </p:cNvSpPr>
          <p:nvPr userDrawn="1"/>
        </p:nvSpPr>
        <p:spPr bwMode="auto">
          <a:xfrm>
            <a:off x="3761474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3" name="Freeform 374"/>
          <p:cNvSpPr>
            <a:spLocks/>
          </p:cNvSpPr>
          <p:nvPr userDrawn="1"/>
        </p:nvSpPr>
        <p:spPr bwMode="auto">
          <a:xfrm>
            <a:off x="3761474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4" name="Freeform 375"/>
          <p:cNvSpPr>
            <a:spLocks/>
          </p:cNvSpPr>
          <p:nvPr userDrawn="1"/>
        </p:nvSpPr>
        <p:spPr bwMode="auto">
          <a:xfrm>
            <a:off x="4149339" y="2806068"/>
            <a:ext cx="473877" cy="331876"/>
          </a:xfrm>
          <a:custGeom>
            <a:avLst/>
            <a:gdLst>
              <a:gd name="T0" fmla="*/ 244 w 247"/>
              <a:gd name="T1" fmla="*/ 38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8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5" name="Freeform 376"/>
          <p:cNvSpPr>
            <a:spLocks/>
          </p:cNvSpPr>
          <p:nvPr userDrawn="1"/>
        </p:nvSpPr>
        <p:spPr bwMode="auto">
          <a:xfrm>
            <a:off x="4335157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6" name="Freeform 377"/>
          <p:cNvSpPr>
            <a:spLocks/>
          </p:cNvSpPr>
          <p:nvPr userDrawn="1"/>
        </p:nvSpPr>
        <p:spPr bwMode="auto">
          <a:xfrm>
            <a:off x="4335157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7" name="Freeform 378"/>
          <p:cNvSpPr>
            <a:spLocks/>
          </p:cNvSpPr>
          <p:nvPr userDrawn="1"/>
        </p:nvSpPr>
        <p:spPr bwMode="auto">
          <a:xfrm>
            <a:off x="4723021" y="2806068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8" name="Freeform 379"/>
          <p:cNvSpPr>
            <a:spLocks/>
          </p:cNvSpPr>
          <p:nvPr userDrawn="1"/>
        </p:nvSpPr>
        <p:spPr bwMode="auto">
          <a:xfrm>
            <a:off x="4906405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9" name="Freeform 380"/>
          <p:cNvSpPr>
            <a:spLocks/>
          </p:cNvSpPr>
          <p:nvPr userDrawn="1"/>
        </p:nvSpPr>
        <p:spPr bwMode="auto">
          <a:xfrm>
            <a:off x="4906405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0" name="Freeform 381"/>
          <p:cNvSpPr>
            <a:spLocks/>
          </p:cNvSpPr>
          <p:nvPr userDrawn="1"/>
        </p:nvSpPr>
        <p:spPr bwMode="auto">
          <a:xfrm>
            <a:off x="5294270" y="2806068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1" name="Freeform 382"/>
          <p:cNvSpPr>
            <a:spLocks/>
          </p:cNvSpPr>
          <p:nvPr userDrawn="1"/>
        </p:nvSpPr>
        <p:spPr bwMode="auto">
          <a:xfrm>
            <a:off x="5480088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2" name="Freeform 383"/>
          <p:cNvSpPr>
            <a:spLocks/>
          </p:cNvSpPr>
          <p:nvPr userDrawn="1"/>
        </p:nvSpPr>
        <p:spPr bwMode="auto">
          <a:xfrm>
            <a:off x="5480088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3" name="Freeform 384"/>
          <p:cNvSpPr>
            <a:spLocks/>
          </p:cNvSpPr>
          <p:nvPr userDrawn="1"/>
        </p:nvSpPr>
        <p:spPr bwMode="auto">
          <a:xfrm>
            <a:off x="5867141" y="280606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4" name="Freeform 385"/>
          <p:cNvSpPr>
            <a:spLocks/>
          </p:cNvSpPr>
          <p:nvPr userDrawn="1"/>
        </p:nvSpPr>
        <p:spPr bwMode="auto">
          <a:xfrm>
            <a:off x="6051336" y="2905874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5" name="Freeform 386"/>
          <p:cNvSpPr>
            <a:spLocks/>
          </p:cNvSpPr>
          <p:nvPr userDrawn="1"/>
        </p:nvSpPr>
        <p:spPr bwMode="auto">
          <a:xfrm>
            <a:off x="6051336" y="2905874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6" name="Freeform 387"/>
          <p:cNvSpPr>
            <a:spLocks/>
          </p:cNvSpPr>
          <p:nvPr userDrawn="1"/>
        </p:nvSpPr>
        <p:spPr bwMode="auto">
          <a:xfrm>
            <a:off x="6431087" y="2806068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7" name="Freeform 388"/>
          <p:cNvSpPr>
            <a:spLocks/>
          </p:cNvSpPr>
          <p:nvPr userDrawn="1"/>
        </p:nvSpPr>
        <p:spPr bwMode="auto">
          <a:xfrm>
            <a:off x="6617716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8" name="Freeform 389"/>
          <p:cNvSpPr>
            <a:spLocks/>
          </p:cNvSpPr>
          <p:nvPr userDrawn="1"/>
        </p:nvSpPr>
        <p:spPr bwMode="auto">
          <a:xfrm>
            <a:off x="6617716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9" name="Freeform 390"/>
          <p:cNvSpPr>
            <a:spLocks/>
          </p:cNvSpPr>
          <p:nvPr userDrawn="1"/>
        </p:nvSpPr>
        <p:spPr bwMode="auto">
          <a:xfrm>
            <a:off x="7004769" y="2806068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0" name="Freeform 391"/>
          <p:cNvSpPr>
            <a:spLocks/>
          </p:cNvSpPr>
          <p:nvPr userDrawn="1"/>
        </p:nvSpPr>
        <p:spPr bwMode="auto">
          <a:xfrm>
            <a:off x="7188965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1" name="Freeform 392"/>
          <p:cNvSpPr>
            <a:spLocks/>
          </p:cNvSpPr>
          <p:nvPr userDrawn="1"/>
        </p:nvSpPr>
        <p:spPr bwMode="auto">
          <a:xfrm>
            <a:off x="7188965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39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39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2" name="Freeform 393"/>
          <p:cNvSpPr>
            <a:spLocks/>
          </p:cNvSpPr>
          <p:nvPr userDrawn="1"/>
        </p:nvSpPr>
        <p:spPr bwMode="auto">
          <a:xfrm>
            <a:off x="11010811" y="280606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3" name="Freeform 394"/>
          <p:cNvSpPr>
            <a:spLocks/>
          </p:cNvSpPr>
          <p:nvPr userDrawn="1"/>
        </p:nvSpPr>
        <p:spPr bwMode="auto">
          <a:xfrm>
            <a:off x="11195006" y="2905874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4" name="Freeform 395"/>
          <p:cNvSpPr>
            <a:spLocks/>
          </p:cNvSpPr>
          <p:nvPr userDrawn="1"/>
        </p:nvSpPr>
        <p:spPr bwMode="auto">
          <a:xfrm>
            <a:off x="11195006" y="2905874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5" name="Freeform 396"/>
          <p:cNvSpPr>
            <a:spLocks/>
          </p:cNvSpPr>
          <p:nvPr userDrawn="1"/>
        </p:nvSpPr>
        <p:spPr bwMode="auto">
          <a:xfrm>
            <a:off x="11582059" y="2806068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6" name="Freeform 397"/>
          <p:cNvSpPr>
            <a:spLocks/>
          </p:cNvSpPr>
          <p:nvPr userDrawn="1"/>
        </p:nvSpPr>
        <p:spPr bwMode="auto">
          <a:xfrm>
            <a:off x="11766254" y="2905874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7" name="Freeform 398"/>
          <p:cNvSpPr>
            <a:spLocks/>
          </p:cNvSpPr>
          <p:nvPr userDrawn="1"/>
        </p:nvSpPr>
        <p:spPr bwMode="auto">
          <a:xfrm>
            <a:off x="11766254" y="2905874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8" name="Freeform 399"/>
          <p:cNvSpPr>
            <a:spLocks/>
          </p:cNvSpPr>
          <p:nvPr userDrawn="1"/>
        </p:nvSpPr>
        <p:spPr bwMode="auto">
          <a:xfrm>
            <a:off x="716168" y="325073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9" name="Freeform 400"/>
          <p:cNvSpPr>
            <a:spLocks/>
          </p:cNvSpPr>
          <p:nvPr userDrawn="1"/>
        </p:nvSpPr>
        <p:spPr bwMode="auto">
          <a:xfrm>
            <a:off x="900364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0" name="Freeform 401"/>
          <p:cNvSpPr>
            <a:spLocks/>
          </p:cNvSpPr>
          <p:nvPr userDrawn="1"/>
        </p:nvSpPr>
        <p:spPr bwMode="auto">
          <a:xfrm>
            <a:off x="900364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1" name="Freeform 402"/>
          <p:cNvSpPr>
            <a:spLocks/>
          </p:cNvSpPr>
          <p:nvPr userDrawn="1"/>
        </p:nvSpPr>
        <p:spPr bwMode="auto">
          <a:xfrm>
            <a:off x="1288228" y="325073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2" name="Freeform 403"/>
          <p:cNvSpPr>
            <a:spLocks/>
          </p:cNvSpPr>
          <p:nvPr userDrawn="1"/>
        </p:nvSpPr>
        <p:spPr bwMode="auto">
          <a:xfrm>
            <a:off x="1474046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3" name="Freeform 404"/>
          <p:cNvSpPr>
            <a:spLocks/>
          </p:cNvSpPr>
          <p:nvPr userDrawn="1"/>
        </p:nvSpPr>
        <p:spPr bwMode="auto">
          <a:xfrm>
            <a:off x="1474046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4" name="Freeform 405"/>
          <p:cNvSpPr>
            <a:spLocks/>
          </p:cNvSpPr>
          <p:nvPr userDrawn="1"/>
        </p:nvSpPr>
        <p:spPr bwMode="auto">
          <a:xfrm>
            <a:off x="1861100" y="325073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5" name="Freeform 407"/>
          <p:cNvSpPr>
            <a:spLocks/>
          </p:cNvSpPr>
          <p:nvPr userDrawn="1"/>
        </p:nvSpPr>
        <p:spPr bwMode="auto">
          <a:xfrm>
            <a:off x="2045295" y="3350539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6" name="Freeform 408"/>
          <p:cNvSpPr>
            <a:spLocks/>
          </p:cNvSpPr>
          <p:nvPr userDrawn="1"/>
        </p:nvSpPr>
        <p:spPr bwMode="auto">
          <a:xfrm>
            <a:off x="2045295" y="3350539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7" name="Freeform 409"/>
          <p:cNvSpPr>
            <a:spLocks/>
          </p:cNvSpPr>
          <p:nvPr userDrawn="1"/>
        </p:nvSpPr>
        <p:spPr bwMode="auto">
          <a:xfrm>
            <a:off x="2433159" y="325073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8" name="Freeform 410"/>
          <p:cNvSpPr>
            <a:spLocks/>
          </p:cNvSpPr>
          <p:nvPr userDrawn="1"/>
        </p:nvSpPr>
        <p:spPr bwMode="auto">
          <a:xfrm>
            <a:off x="2616543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9" name="Freeform 411"/>
          <p:cNvSpPr>
            <a:spLocks/>
          </p:cNvSpPr>
          <p:nvPr userDrawn="1"/>
        </p:nvSpPr>
        <p:spPr bwMode="auto">
          <a:xfrm>
            <a:off x="2616543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0" name="Freeform 412"/>
          <p:cNvSpPr>
            <a:spLocks/>
          </p:cNvSpPr>
          <p:nvPr userDrawn="1"/>
        </p:nvSpPr>
        <p:spPr bwMode="auto">
          <a:xfrm>
            <a:off x="3006030" y="325073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1" name="Freeform 413"/>
          <p:cNvSpPr>
            <a:spLocks/>
          </p:cNvSpPr>
          <p:nvPr userDrawn="1"/>
        </p:nvSpPr>
        <p:spPr bwMode="auto">
          <a:xfrm>
            <a:off x="3190226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2" name="Freeform 414"/>
          <p:cNvSpPr>
            <a:spLocks/>
          </p:cNvSpPr>
          <p:nvPr userDrawn="1"/>
        </p:nvSpPr>
        <p:spPr bwMode="auto">
          <a:xfrm>
            <a:off x="3190226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3" name="Freeform 415"/>
          <p:cNvSpPr>
            <a:spLocks/>
          </p:cNvSpPr>
          <p:nvPr userDrawn="1"/>
        </p:nvSpPr>
        <p:spPr bwMode="auto">
          <a:xfrm>
            <a:off x="3578091" y="325073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4" name="Freeform 416"/>
          <p:cNvSpPr>
            <a:spLocks/>
          </p:cNvSpPr>
          <p:nvPr userDrawn="1"/>
        </p:nvSpPr>
        <p:spPr bwMode="auto">
          <a:xfrm>
            <a:off x="3761474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5" name="Freeform 417"/>
          <p:cNvSpPr>
            <a:spLocks/>
          </p:cNvSpPr>
          <p:nvPr userDrawn="1"/>
        </p:nvSpPr>
        <p:spPr bwMode="auto">
          <a:xfrm>
            <a:off x="3761474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6" name="Freeform 418"/>
          <p:cNvSpPr>
            <a:spLocks/>
          </p:cNvSpPr>
          <p:nvPr userDrawn="1"/>
        </p:nvSpPr>
        <p:spPr bwMode="auto">
          <a:xfrm>
            <a:off x="4149339" y="3250733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7" name="Freeform 419"/>
          <p:cNvSpPr>
            <a:spLocks/>
          </p:cNvSpPr>
          <p:nvPr userDrawn="1"/>
        </p:nvSpPr>
        <p:spPr bwMode="auto">
          <a:xfrm>
            <a:off x="4335157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8" name="Freeform 420"/>
          <p:cNvSpPr>
            <a:spLocks/>
          </p:cNvSpPr>
          <p:nvPr userDrawn="1"/>
        </p:nvSpPr>
        <p:spPr bwMode="auto">
          <a:xfrm>
            <a:off x="4335157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9" name="Freeform 421"/>
          <p:cNvSpPr>
            <a:spLocks/>
          </p:cNvSpPr>
          <p:nvPr userDrawn="1"/>
        </p:nvSpPr>
        <p:spPr bwMode="auto">
          <a:xfrm>
            <a:off x="4723021" y="325073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0" name="Freeform 422"/>
          <p:cNvSpPr>
            <a:spLocks/>
          </p:cNvSpPr>
          <p:nvPr userDrawn="1"/>
        </p:nvSpPr>
        <p:spPr bwMode="auto">
          <a:xfrm>
            <a:off x="4906405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1" name="Freeform 423"/>
          <p:cNvSpPr>
            <a:spLocks/>
          </p:cNvSpPr>
          <p:nvPr userDrawn="1"/>
        </p:nvSpPr>
        <p:spPr bwMode="auto">
          <a:xfrm>
            <a:off x="4906405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2" name="Freeform 424"/>
          <p:cNvSpPr>
            <a:spLocks/>
          </p:cNvSpPr>
          <p:nvPr userDrawn="1"/>
        </p:nvSpPr>
        <p:spPr bwMode="auto">
          <a:xfrm>
            <a:off x="5294270" y="325073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3" name="Freeform 425"/>
          <p:cNvSpPr>
            <a:spLocks/>
          </p:cNvSpPr>
          <p:nvPr userDrawn="1"/>
        </p:nvSpPr>
        <p:spPr bwMode="auto">
          <a:xfrm>
            <a:off x="5480088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4" name="Freeform 426"/>
          <p:cNvSpPr>
            <a:spLocks/>
          </p:cNvSpPr>
          <p:nvPr userDrawn="1"/>
        </p:nvSpPr>
        <p:spPr bwMode="auto">
          <a:xfrm>
            <a:off x="5480088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5" name="Freeform 427"/>
          <p:cNvSpPr>
            <a:spLocks/>
          </p:cNvSpPr>
          <p:nvPr userDrawn="1"/>
        </p:nvSpPr>
        <p:spPr bwMode="auto">
          <a:xfrm>
            <a:off x="5867141" y="325073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6" name="Freeform 428"/>
          <p:cNvSpPr>
            <a:spLocks/>
          </p:cNvSpPr>
          <p:nvPr userDrawn="1"/>
        </p:nvSpPr>
        <p:spPr bwMode="auto">
          <a:xfrm>
            <a:off x="6051336" y="3350539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7" name="Freeform 429"/>
          <p:cNvSpPr>
            <a:spLocks/>
          </p:cNvSpPr>
          <p:nvPr userDrawn="1"/>
        </p:nvSpPr>
        <p:spPr bwMode="auto">
          <a:xfrm>
            <a:off x="6051336" y="3350539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8" name="Freeform 430"/>
          <p:cNvSpPr>
            <a:spLocks/>
          </p:cNvSpPr>
          <p:nvPr userDrawn="1"/>
        </p:nvSpPr>
        <p:spPr bwMode="auto">
          <a:xfrm>
            <a:off x="6431087" y="325073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9" name="Freeform 431"/>
          <p:cNvSpPr>
            <a:spLocks/>
          </p:cNvSpPr>
          <p:nvPr userDrawn="1"/>
        </p:nvSpPr>
        <p:spPr bwMode="auto">
          <a:xfrm>
            <a:off x="6617716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0" name="Freeform 432"/>
          <p:cNvSpPr>
            <a:spLocks/>
          </p:cNvSpPr>
          <p:nvPr userDrawn="1"/>
        </p:nvSpPr>
        <p:spPr bwMode="auto">
          <a:xfrm>
            <a:off x="6617716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1" name="Freeform 433"/>
          <p:cNvSpPr>
            <a:spLocks/>
          </p:cNvSpPr>
          <p:nvPr userDrawn="1"/>
        </p:nvSpPr>
        <p:spPr bwMode="auto">
          <a:xfrm>
            <a:off x="7004769" y="325073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2" name="Freeform 434"/>
          <p:cNvSpPr>
            <a:spLocks/>
          </p:cNvSpPr>
          <p:nvPr userDrawn="1"/>
        </p:nvSpPr>
        <p:spPr bwMode="auto">
          <a:xfrm>
            <a:off x="7188965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3" name="Freeform 435"/>
          <p:cNvSpPr>
            <a:spLocks/>
          </p:cNvSpPr>
          <p:nvPr userDrawn="1"/>
        </p:nvSpPr>
        <p:spPr bwMode="auto">
          <a:xfrm>
            <a:off x="7188965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39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39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4" name="Freeform 436"/>
          <p:cNvSpPr>
            <a:spLocks/>
          </p:cNvSpPr>
          <p:nvPr userDrawn="1"/>
        </p:nvSpPr>
        <p:spPr bwMode="auto">
          <a:xfrm>
            <a:off x="11010811" y="325073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5" name="Freeform 437"/>
          <p:cNvSpPr>
            <a:spLocks/>
          </p:cNvSpPr>
          <p:nvPr userDrawn="1"/>
        </p:nvSpPr>
        <p:spPr bwMode="auto">
          <a:xfrm>
            <a:off x="11195006" y="3350539"/>
            <a:ext cx="128206" cy="133075"/>
          </a:xfrm>
          <a:custGeom>
            <a:avLst/>
            <a:gdLst>
              <a:gd name="T0" fmla="*/ 0 w 158"/>
              <a:gd name="T1" fmla="*/ 0 h 164"/>
              <a:gd name="T2" fmla="*/ 158 w 158"/>
              <a:gd name="T3" fmla="*/ 81 h 164"/>
              <a:gd name="T4" fmla="*/ 0 w 158"/>
              <a:gd name="T5" fmla="*/ 164 h 164"/>
              <a:gd name="T6" fmla="*/ 0 w 158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4">
                <a:moveTo>
                  <a:pt x="0" y="0"/>
                </a:moveTo>
                <a:lnTo>
                  <a:pt x="158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6" name="Freeform 438"/>
          <p:cNvSpPr>
            <a:spLocks/>
          </p:cNvSpPr>
          <p:nvPr userDrawn="1"/>
        </p:nvSpPr>
        <p:spPr bwMode="auto">
          <a:xfrm>
            <a:off x="11195006" y="3350539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1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1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7" name="Freeform 439"/>
          <p:cNvSpPr>
            <a:spLocks/>
          </p:cNvSpPr>
          <p:nvPr userDrawn="1"/>
        </p:nvSpPr>
        <p:spPr bwMode="auto">
          <a:xfrm>
            <a:off x="11582059" y="325073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8" name="Freeform 440"/>
          <p:cNvSpPr>
            <a:spLocks/>
          </p:cNvSpPr>
          <p:nvPr userDrawn="1"/>
        </p:nvSpPr>
        <p:spPr bwMode="auto">
          <a:xfrm>
            <a:off x="11766254" y="3350539"/>
            <a:ext cx="130641" cy="133075"/>
          </a:xfrm>
          <a:custGeom>
            <a:avLst/>
            <a:gdLst>
              <a:gd name="T0" fmla="*/ 0 w 161"/>
              <a:gd name="T1" fmla="*/ 0 h 164"/>
              <a:gd name="T2" fmla="*/ 161 w 161"/>
              <a:gd name="T3" fmla="*/ 81 h 164"/>
              <a:gd name="T4" fmla="*/ 0 w 161"/>
              <a:gd name="T5" fmla="*/ 164 h 164"/>
              <a:gd name="T6" fmla="*/ 0 w 161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4">
                <a:moveTo>
                  <a:pt x="0" y="0"/>
                </a:moveTo>
                <a:lnTo>
                  <a:pt x="161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9" name="Freeform 441"/>
          <p:cNvSpPr>
            <a:spLocks/>
          </p:cNvSpPr>
          <p:nvPr userDrawn="1"/>
        </p:nvSpPr>
        <p:spPr bwMode="auto">
          <a:xfrm>
            <a:off x="11766254" y="3350539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1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0" name="Freeform 442"/>
          <p:cNvSpPr>
            <a:spLocks/>
          </p:cNvSpPr>
          <p:nvPr userDrawn="1"/>
        </p:nvSpPr>
        <p:spPr bwMode="auto">
          <a:xfrm>
            <a:off x="716168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1" name="Freeform 443"/>
          <p:cNvSpPr>
            <a:spLocks/>
          </p:cNvSpPr>
          <p:nvPr userDrawn="1"/>
        </p:nvSpPr>
        <p:spPr bwMode="auto">
          <a:xfrm>
            <a:off x="900364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2" name="Freeform 444"/>
          <p:cNvSpPr>
            <a:spLocks/>
          </p:cNvSpPr>
          <p:nvPr userDrawn="1"/>
        </p:nvSpPr>
        <p:spPr bwMode="auto">
          <a:xfrm>
            <a:off x="900364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3" name="Freeform 445"/>
          <p:cNvSpPr>
            <a:spLocks/>
          </p:cNvSpPr>
          <p:nvPr userDrawn="1"/>
        </p:nvSpPr>
        <p:spPr bwMode="auto">
          <a:xfrm>
            <a:off x="1288228" y="3696209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4" name="Freeform 446"/>
          <p:cNvSpPr>
            <a:spLocks/>
          </p:cNvSpPr>
          <p:nvPr userDrawn="1"/>
        </p:nvSpPr>
        <p:spPr bwMode="auto">
          <a:xfrm>
            <a:off x="1474046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5" name="Freeform 447"/>
          <p:cNvSpPr>
            <a:spLocks/>
          </p:cNvSpPr>
          <p:nvPr userDrawn="1"/>
        </p:nvSpPr>
        <p:spPr bwMode="auto">
          <a:xfrm>
            <a:off x="1474046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6" name="Freeform 448"/>
          <p:cNvSpPr>
            <a:spLocks/>
          </p:cNvSpPr>
          <p:nvPr userDrawn="1"/>
        </p:nvSpPr>
        <p:spPr bwMode="auto">
          <a:xfrm>
            <a:off x="1861100" y="3696209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7" name="Freeform 449"/>
          <p:cNvSpPr>
            <a:spLocks/>
          </p:cNvSpPr>
          <p:nvPr userDrawn="1"/>
        </p:nvSpPr>
        <p:spPr bwMode="auto">
          <a:xfrm>
            <a:off x="2045295" y="3794392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8" name="Freeform 450"/>
          <p:cNvSpPr>
            <a:spLocks/>
          </p:cNvSpPr>
          <p:nvPr userDrawn="1"/>
        </p:nvSpPr>
        <p:spPr bwMode="auto">
          <a:xfrm>
            <a:off x="2045295" y="3794392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9" name="Freeform 451"/>
          <p:cNvSpPr>
            <a:spLocks/>
          </p:cNvSpPr>
          <p:nvPr userDrawn="1"/>
        </p:nvSpPr>
        <p:spPr bwMode="auto">
          <a:xfrm>
            <a:off x="2433159" y="3696209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0" name="Freeform 452"/>
          <p:cNvSpPr>
            <a:spLocks/>
          </p:cNvSpPr>
          <p:nvPr userDrawn="1"/>
        </p:nvSpPr>
        <p:spPr bwMode="auto">
          <a:xfrm>
            <a:off x="2616543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1" name="Freeform 453"/>
          <p:cNvSpPr>
            <a:spLocks/>
          </p:cNvSpPr>
          <p:nvPr userDrawn="1"/>
        </p:nvSpPr>
        <p:spPr bwMode="auto">
          <a:xfrm>
            <a:off x="2616543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2" name="Freeform 454"/>
          <p:cNvSpPr>
            <a:spLocks/>
          </p:cNvSpPr>
          <p:nvPr userDrawn="1"/>
        </p:nvSpPr>
        <p:spPr bwMode="auto">
          <a:xfrm>
            <a:off x="3006030" y="3696209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3" name="Freeform 455"/>
          <p:cNvSpPr>
            <a:spLocks/>
          </p:cNvSpPr>
          <p:nvPr userDrawn="1"/>
        </p:nvSpPr>
        <p:spPr bwMode="auto">
          <a:xfrm>
            <a:off x="3190226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4" name="Freeform 456"/>
          <p:cNvSpPr>
            <a:spLocks/>
          </p:cNvSpPr>
          <p:nvPr userDrawn="1"/>
        </p:nvSpPr>
        <p:spPr bwMode="auto">
          <a:xfrm>
            <a:off x="3190226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5" name="Freeform 457"/>
          <p:cNvSpPr>
            <a:spLocks/>
          </p:cNvSpPr>
          <p:nvPr userDrawn="1"/>
        </p:nvSpPr>
        <p:spPr bwMode="auto">
          <a:xfrm>
            <a:off x="3578091" y="3696209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6" name="Freeform 458"/>
          <p:cNvSpPr>
            <a:spLocks/>
          </p:cNvSpPr>
          <p:nvPr userDrawn="1"/>
        </p:nvSpPr>
        <p:spPr bwMode="auto">
          <a:xfrm>
            <a:off x="3761474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7" name="Freeform 459"/>
          <p:cNvSpPr>
            <a:spLocks/>
          </p:cNvSpPr>
          <p:nvPr userDrawn="1"/>
        </p:nvSpPr>
        <p:spPr bwMode="auto">
          <a:xfrm>
            <a:off x="3761474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8" name="Freeform 460"/>
          <p:cNvSpPr>
            <a:spLocks/>
          </p:cNvSpPr>
          <p:nvPr userDrawn="1"/>
        </p:nvSpPr>
        <p:spPr bwMode="auto">
          <a:xfrm>
            <a:off x="4149339" y="3696209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9" name="Freeform 461"/>
          <p:cNvSpPr>
            <a:spLocks/>
          </p:cNvSpPr>
          <p:nvPr userDrawn="1"/>
        </p:nvSpPr>
        <p:spPr bwMode="auto">
          <a:xfrm>
            <a:off x="4335157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0" name="Freeform 462"/>
          <p:cNvSpPr>
            <a:spLocks/>
          </p:cNvSpPr>
          <p:nvPr userDrawn="1"/>
        </p:nvSpPr>
        <p:spPr bwMode="auto">
          <a:xfrm>
            <a:off x="4335157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1" name="Freeform 463"/>
          <p:cNvSpPr>
            <a:spLocks/>
          </p:cNvSpPr>
          <p:nvPr userDrawn="1"/>
        </p:nvSpPr>
        <p:spPr bwMode="auto">
          <a:xfrm>
            <a:off x="4723021" y="3696209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2" name="Freeform 464"/>
          <p:cNvSpPr>
            <a:spLocks/>
          </p:cNvSpPr>
          <p:nvPr userDrawn="1"/>
        </p:nvSpPr>
        <p:spPr bwMode="auto">
          <a:xfrm>
            <a:off x="4906405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3" name="Freeform 465"/>
          <p:cNvSpPr>
            <a:spLocks/>
          </p:cNvSpPr>
          <p:nvPr userDrawn="1"/>
        </p:nvSpPr>
        <p:spPr bwMode="auto">
          <a:xfrm>
            <a:off x="4906405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4" name="Freeform 466"/>
          <p:cNvSpPr>
            <a:spLocks/>
          </p:cNvSpPr>
          <p:nvPr userDrawn="1"/>
        </p:nvSpPr>
        <p:spPr bwMode="auto">
          <a:xfrm>
            <a:off x="5294270" y="3696209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5" name="Freeform 467"/>
          <p:cNvSpPr>
            <a:spLocks/>
          </p:cNvSpPr>
          <p:nvPr userDrawn="1"/>
        </p:nvSpPr>
        <p:spPr bwMode="auto">
          <a:xfrm>
            <a:off x="5480088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6" name="Freeform 468"/>
          <p:cNvSpPr>
            <a:spLocks/>
          </p:cNvSpPr>
          <p:nvPr userDrawn="1"/>
        </p:nvSpPr>
        <p:spPr bwMode="auto">
          <a:xfrm>
            <a:off x="5480088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7" name="Freeform 469"/>
          <p:cNvSpPr>
            <a:spLocks/>
          </p:cNvSpPr>
          <p:nvPr userDrawn="1"/>
        </p:nvSpPr>
        <p:spPr bwMode="auto">
          <a:xfrm>
            <a:off x="5867141" y="3696209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8" name="Freeform 470"/>
          <p:cNvSpPr>
            <a:spLocks/>
          </p:cNvSpPr>
          <p:nvPr userDrawn="1"/>
        </p:nvSpPr>
        <p:spPr bwMode="auto">
          <a:xfrm>
            <a:off x="6051336" y="3794392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9" name="Freeform 471"/>
          <p:cNvSpPr>
            <a:spLocks/>
          </p:cNvSpPr>
          <p:nvPr userDrawn="1"/>
        </p:nvSpPr>
        <p:spPr bwMode="auto">
          <a:xfrm>
            <a:off x="6051336" y="3794392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0" name="Freeform 472"/>
          <p:cNvSpPr>
            <a:spLocks/>
          </p:cNvSpPr>
          <p:nvPr userDrawn="1"/>
        </p:nvSpPr>
        <p:spPr bwMode="auto">
          <a:xfrm>
            <a:off x="6431087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1" name="Freeform 473"/>
          <p:cNvSpPr>
            <a:spLocks/>
          </p:cNvSpPr>
          <p:nvPr userDrawn="1"/>
        </p:nvSpPr>
        <p:spPr bwMode="auto">
          <a:xfrm>
            <a:off x="6617716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2" name="Freeform 474"/>
          <p:cNvSpPr>
            <a:spLocks/>
          </p:cNvSpPr>
          <p:nvPr userDrawn="1"/>
        </p:nvSpPr>
        <p:spPr bwMode="auto">
          <a:xfrm>
            <a:off x="6617716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3" name="Freeform 475"/>
          <p:cNvSpPr>
            <a:spLocks/>
          </p:cNvSpPr>
          <p:nvPr userDrawn="1"/>
        </p:nvSpPr>
        <p:spPr bwMode="auto">
          <a:xfrm>
            <a:off x="7004769" y="3696209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4" name="Freeform 476"/>
          <p:cNvSpPr>
            <a:spLocks/>
          </p:cNvSpPr>
          <p:nvPr userDrawn="1"/>
        </p:nvSpPr>
        <p:spPr bwMode="auto">
          <a:xfrm>
            <a:off x="7188965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5" name="Freeform 477"/>
          <p:cNvSpPr>
            <a:spLocks/>
          </p:cNvSpPr>
          <p:nvPr userDrawn="1"/>
        </p:nvSpPr>
        <p:spPr bwMode="auto">
          <a:xfrm>
            <a:off x="7188965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39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39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6" name="Freeform 478"/>
          <p:cNvSpPr>
            <a:spLocks/>
          </p:cNvSpPr>
          <p:nvPr userDrawn="1"/>
        </p:nvSpPr>
        <p:spPr bwMode="auto">
          <a:xfrm>
            <a:off x="7576018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7" name="Freeform 479"/>
          <p:cNvSpPr>
            <a:spLocks/>
          </p:cNvSpPr>
          <p:nvPr userDrawn="1"/>
        </p:nvSpPr>
        <p:spPr bwMode="auto">
          <a:xfrm>
            <a:off x="7760213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8" name="Freeform 480"/>
          <p:cNvSpPr>
            <a:spLocks/>
          </p:cNvSpPr>
          <p:nvPr userDrawn="1"/>
        </p:nvSpPr>
        <p:spPr bwMode="auto">
          <a:xfrm>
            <a:off x="7760213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9" name="Freeform 481"/>
          <p:cNvSpPr>
            <a:spLocks/>
          </p:cNvSpPr>
          <p:nvPr userDrawn="1"/>
        </p:nvSpPr>
        <p:spPr bwMode="auto">
          <a:xfrm>
            <a:off x="8149700" y="3696209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0" name="Freeform 482"/>
          <p:cNvSpPr>
            <a:spLocks/>
          </p:cNvSpPr>
          <p:nvPr userDrawn="1"/>
        </p:nvSpPr>
        <p:spPr bwMode="auto">
          <a:xfrm>
            <a:off x="8333895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1" name="Freeform 483"/>
          <p:cNvSpPr>
            <a:spLocks/>
          </p:cNvSpPr>
          <p:nvPr userDrawn="1"/>
        </p:nvSpPr>
        <p:spPr bwMode="auto">
          <a:xfrm>
            <a:off x="8333895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2" name="Freeform 484"/>
          <p:cNvSpPr>
            <a:spLocks/>
          </p:cNvSpPr>
          <p:nvPr userDrawn="1"/>
        </p:nvSpPr>
        <p:spPr bwMode="auto">
          <a:xfrm>
            <a:off x="8720949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3" name="Freeform 485"/>
          <p:cNvSpPr>
            <a:spLocks/>
          </p:cNvSpPr>
          <p:nvPr userDrawn="1"/>
        </p:nvSpPr>
        <p:spPr bwMode="auto">
          <a:xfrm>
            <a:off x="8905144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4" name="Freeform 486"/>
          <p:cNvSpPr>
            <a:spLocks/>
          </p:cNvSpPr>
          <p:nvPr userDrawn="1"/>
        </p:nvSpPr>
        <p:spPr bwMode="auto">
          <a:xfrm>
            <a:off x="8905144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5" name="Freeform 487"/>
          <p:cNvSpPr>
            <a:spLocks/>
          </p:cNvSpPr>
          <p:nvPr userDrawn="1"/>
        </p:nvSpPr>
        <p:spPr bwMode="auto">
          <a:xfrm>
            <a:off x="9294631" y="3696209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6" name="Freeform 488"/>
          <p:cNvSpPr>
            <a:spLocks/>
          </p:cNvSpPr>
          <p:nvPr userDrawn="1"/>
        </p:nvSpPr>
        <p:spPr bwMode="auto">
          <a:xfrm>
            <a:off x="9478827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7" name="Freeform 489"/>
          <p:cNvSpPr>
            <a:spLocks/>
          </p:cNvSpPr>
          <p:nvPr userDrawn="1"/>
        </p:nvSpPr>
        <p:spPr bwMode="auto">
          <a:xfrm>
            <a:off x="9478827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8" name="Freeform 490"/>
          <p:cNvSpPr>
            <a:spLocks/>
          </p:cNvSpPr>
          <p:nvPr userDrawn="1"/>
        </p:nvSpPr>
        <p:spPr bwMode="auto">
          <a:xfrm>
            <a:off x="9865880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9" name="Freeform 491"/>
          <p:cNvSpPr>
            <a:spLocks/>
          </p:cNvSpPr>
          <p:nvPr userDrawn="1"/>
        </p:nvSpPr>
        <p:spPr bwMode="auto">
          <a:xfrm>
            <a:off x="10050075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0" name="Freeform 492"/>
          <p:cNvSpPr>
            <a:spLocks/>
          </p:cNvSpPr>
          <p:nvPr userDrawn="1"/>
        </p:nvSpPr>
        <p:spPr bwMode="auto">
          <a:xfrm>
            <a:off x="10050075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1" name="Freeform 493"/>
          <p:cNvSpPr>
            <a:spLocks/>
          </p:cNvSpPr>
          <p:nvPr userDrawn="1"/>
        </p:nvSpPr>
        <p:spPr bwMode="auto">
          <a:xfrm>
            <a:off x="10437940" y="3696209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2" name="Freeform 494"/>
          <p:cNvSpPr>
            <a:spLocks/>
          </p:cNvSpPr>
          <p:nvPr userDrawn="1"/>
        </p:nvSpPr>
        <p:spPr bwMode="auto">
          <a:xfrm>
            <a:off x="10623757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3" name="Freeform 495"/>
          <p:cNvSpPr>
            <a:spLocks/>
          </p:cNvSpPr>
          <p:nvPr userDrawn="1"/>
        </p:nvSpPr>
        <p:spPr bwMode="auto">
          <a:xfrm>
            <a:off x="10623757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4" name="Freeform 496"/>
          <p:cNvSpPr>
            <a:spLocks/>
          </p:cNvSpPr>
          <p:nvPr userDrawn="1"/>
        </p:nvSpPr>
        <p:spPr bwMode="auto">
          <a:xfrm>
            <a:off x="11010811" y="3696209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5" name="Freeform 497"/>
          <p:cNvSpPr>
            <a:spLocks/>
          </p:cNvSpPr>
          <p:nvPr userDrawn="1"/>
        </p:nvSpPr>
        <p:spPr bwMode="auto">
          <a:xfrm>
            <a:off x="11195006" y="379439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6" name="Freeform 498"/>
          <p:cNvSpPr>
            <a:spLocks/>
          </p:cNvSpPr>
          <p:nvPr userDrawn="1"/>
        </p:nvSpPr>
        <p:spPr bwMode="auto">
          <a:xfrm>
            <a:off x="11195006" y="3794392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7" name="Freeform 499"/>
          <p:cNvSpPr>
            <a:spLocks/>
          </p:cNvSpPr>
          <p:nvPr userDrawn="1"/>
        </p:nvSpPr>
        <p:spPr bwMode="auto">
          <a:xfrm>
            <a:off x="11582059" y="3696209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8" name="Freeform 500"/>
          <p:cNvSpPr>
            <a:spLocks/>
          </p:cNvSpPr>
          <p:nvPr userDrawn="1"/>
        </p:nvSpPr>
        <p:spPr bwMode="auto">
          <a:xfrm>
            <a:off x="11766254" y="379439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9" name="Freeform 501"/>
          <p:cNvSpPr>
            <a:spLocks/>
          </p:cNvSpPr>
          <p:nvPr userDrawn="1"/>
        </p:nvSpPr>
        <p:spPr bwMode="auto">
          <a:xfrm>
            <a:off x="11766254" y="3794392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0" name="Freeform 502"/>
          <p:cNvSpPr>
            <a:spLocks/>
          </p:cNvSpPr>
          <p:nvPr userDrawn="1"/>
        </p:nvSpPr>
        <p:spPr bwMode="auto">
          <a:xfrm>
            <a:off x="716168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1" name="Freeform 503"/>
          <p:cNvSpPr>
            <a:spLocks/>
          </p:cNvSpPr>
          <p:nvPr userDrawn="1"/>
        </p:nvSpPr>
        <p:spPr bwMode="auto">
          <a:xfrm>
            <a:off x="900364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2" name="Freeform 504"/>
          <p:cNvSpPr>
            <a:spLocks/>
          </p:cNvSpPr>
          <p:nvPr userDrawn="1"/>
        </p:nvSpPr>
        <p:spPr bwMode="auto">
          <a:xfrm>
            <a:off x="900364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3" name="Freeform 505"/>
          <p:cNvSpPr>
            <a:spLocks/>
          </p:cNvSpPr>
          <p:nvPr userDrawn="1"/>
        </p:nvSpPr>
        <p:spPr bwMode="auto">
          <a:xfrm>
            <a:off x="1288228" y="414087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4" name="Freeform 506"/>
          <p:cNvSpPr>
            <a:spLocks/>
          </p:cNvSpPr>
          <p:nvPr userDrawn="1"/>
        </p:nvSpPr>
        <p:spPr bwMode="auto">
          <a:xfrm>
            <a:off x="1474046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5" name="Freeform 507"/>
          <p:cNvSpPr>
            <a:spLocks/>
          </p:cNvSpPr>
          <p:nvPr userDrawn="1"/>
        </p:nvSpPr>
        <p:spPr bwMode="auto">
          <a:xfrm>
            <a:off x="1474046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6" name="Freeform 508"/>
          <p:cNvSpPr>
            <a:spLocks/>
          </p:cNvSpPr>
          <p:nvPr userDrawn="1"/>
        </p:nvSpPr>
        <p:spPr bwMode="auto">
          <a:xfrm>
            <a:off x="1861100" y="414087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7" name="Freeform 509"/>
          <p:cNvSpPr>
            <a:spLocks/>
          </p:cNvSpPr>
          <p:nvPr userDrawn="1"/>
        </p:nvSpPr>
        <p:spPr bwMode="auto">
          <a:xfrm>
            <a:off x="2045295" y="4239057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8" name="Freeform 510"/>
          <p:cNvSpPr>
            <a:spLocks/>
          </p:cNvSpPr>
          <p:nvPr userDrawn="1"/>
        </p:nvSpPr>
        <p:spPr bwMode="auto">
          <a:xfrm>
            <a:off x="2045295" y="4239057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9" name="Freeform 511"/>
          <p:cNvSpPr>
            <a:spLocks/>
          </p:cNvSpPr>
          <p:nvPr userDrawn="1"/>
        </p:nvSpPr>
        <p:spPr bwMode="auto">
          <a:xfrm>
            <a:off x="2433159" y="414087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0" name="Freeform 512"/>
          <p:cNvSpPr>
            <a:spLocks/>
          </p:cNvSpPr>
          <p:nvPr userDrawn="1"/>
        </p:nvSpPr>
        <p:spPr bwMode="auto">
          <a:xfrm>
            <a:off x="2616543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1" name="Freeform 513"/>
          <p:cNvSpPr>
            <a:spLocks/>
          </p:cNvSpPr>
          <p:nvPr userDrawn="1"/>
        </p:nvSpPr>
        <p:spPr bwMode="auto">
          <a:xfrm>
            <a:off x="2616543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2" name="Freeform 514"/>
          <p:cNvSpPr>
            <a:spLocks/>
          </p:cNvSpPr>
          <p:nvPr userDrawn="1"/>
        </p:nvSpPr>
        <p:spPr bwMode="auto">
          <a:xfrm>
            <a:off x="3006030" y="414087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69"/>
                  <a:pt x="224" y="169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3" name="Freeform 515"/>
          <p:cNvSpPr>
            <a:spLocks/>
          </p:cNvSpPr>
          <p:nvPr userDrawn="1"/>
        </p:nvSpPr>
        <p:spPr bwMode="auto">
          <a:xfrm>
            <a:off x="3190226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4" name="Freeform 516"/>
          <p:cNvSpPr>
            <a:spLocks/>
          </p:cNvSpPr>
          <p:nvPr userDrawn="1"/>
        </p:nvSpPr>
        <p:spPr bwMode="auto">
          <a:xfrm>
            <a:off x="3190226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5" name="Freeform 517"/>
          <p:cNvSpPr>
            <a:spLocks/>
          </p:cNvSpPr>
          <p:nvPr userDrawn="1"/>
        </p:nvSpPr>
        <p:spPr bwMode="auto">
          <a:xfrm>
            <a:off x="3578091" y="414087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6" name="Freeform 518"/>
          <p:cNvSpPr>
            <a:spLocks/>
          </p:cNvSpPr>
          <p:nvPr userDrawn="1"/>
        </p:nvSpPr>
        <p:spPr bwMode="auto">
          <a:xfrm>
            <a:off x="3761474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7" name="Freeform 519"/>
          <p:cNvSpPr>
            <a:spLocks/>
          </p:cNvSpPr>
          <p:nvPr userDrawn="1"/>
        </p:nvSpPr>
        <p:spPr bwMode="auto">
          <a:xfrm>
            <a:off x="3761474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8" name="Freeform 520"/>
          <p:cNvSpPr>
            <a:spLocks/>
          </p:cNvSpPr>
          <p:nvPr userDrawn="1"/>
        </p:nvSpPr>
        <p:spPr bwMode="auto">
          <a:xfrm>
            <a:off x="4149339" y="4140874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2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2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5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5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5"/>
                  <a:pt x="247" y="95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9" name="Freeform 521"/>
          <p:cNvSpPr>
            <a:spLocks/>
          </p:cNvSpPr>
          <p:nvPr userDrawn="1"/>
        </p:nvSpPr>
        <p:spPr bwMode="auto">
          <a:xfrm>
            <a:off x="4335157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0" name="Freeform 522"/>
          <p:cNvSpPr>
            <a:spLocks/>
          </p:cNvSpPr>
          <p:nvPr userDrawn="1"/>
        </p:nvSpPr>
        <p:spPr bwMode="auto">
          <a:xfrm>
            <a:off x="4335157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1" name="Freeform 523"/>
          <p:cNvSpPr>
            <a:spLocks/>
          </p:cNvSpPr>
          <p:nvPr userDrawn="1"/>
        </p:nvSpPr>
        <p:spPr bwMode="auto">
          <a:xfrm>
            <a:off x="4723021" y="414087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2" name="Freeform 524"/>
          <p:cNvSpPr>
            <a:spLocks/>
          </p:cNvSpPr>
          <p:nvPr userDrawn="1"/>
        </p:nvSpPr>
        <p:spPr bwMode="auto">
          <a:xfrm>
            <a:off x="4906405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3" name="Freeform 525"/>
          <p:cNvSpPr>
            <a:spLocks/>
          </p:cNvSpPr>
          <p:nvPr userDrawn="1"/>
        </p:nvSpPr>
        <p:spPr bwMode="auto">
          <a:xfrm>
            <a:off x="4906405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4" name="Freeform 526"/>
          <p:cNvSpPr>
            <a:spLocks/>
          </p:cNvSpPr>
          <p:nvPr userDrawn="1"/>
        </p:nvSpPr>
        <p:spPr bwMode="auto">
          <a:xfrm>
            <a:off x="5294270" y="414087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5" name="Freeform 527"/>
          <p:cNvSpPr>
            <a:spLocks/>
          </p:cNvSpPr>
          <p:nvPr userDrawn="1"/>
        </p:nvSpPr>
        <p:spPr bwMode="auto">
          <a:xfrm>
            <a:off x="5480088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6" name="Freeform 528"/>
          <p:cNvSpPr>
            <a:spLocks/>
          </p:cNvSpPr>
          <p:nvPr userDrawn="1"/>
        </p:nvSpPr>
        <p:spPr bwMode="auto">
          <a:xfrm>
            <a:off x="5480088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7" name="Freeform 529"/>
          <p:cNvSpPr>
            <a:spLocks/>
          </p:cNvSpPr>
          <p:nvPr userDrawn="1"/>
        </p:nvSpPr>
        <p:spPr bwMode="auto">
          <a:xfrm>
            <a:off x="5867141" y="414087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8" name="Freeform 530"/>
          <p:cNvSpPr>
            <a:spLocks/>
          </p:cNvSpPr>
          <p:nvPr userDrawn="1"/>
        </p:nvSpPr>
        <p:spPr bwMode="auto">
          <a:xfrm>
            <a:off x="6051336" y="4239057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9" name="Freeform 531"/>
          <p:cNvSpPr>
            <a:spLocks/>
          </p:cNvSpPr>
          <p:nvPr userDrawn="1"/>
        </p:nvSpPr>
        <p:spPr bwMode="auto">
          <a:xfrm>
            <a:off x="6051336" y="4239057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0" name="Freeform 532"/>
          <p:cNvSpPr>
            <a:spLocks/>
          </p:cNvSpPr>
          <p:nvPr userDrawn="1"/>
        </p:nvSpPr>
        <p:spPr bwMode="auto">
          <a:xfrm>
            <a:off x="6431087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1" name="Freeform 533"/>
          <p:cNvSpPr>
            <a:spLocks/>
          </p:cNvSpPr>
          <p:nvPr userDrawn="1"/>
        </p:nvSpPr>
        <p:spPr bwMode="auto">
          <a:xfrm>
            <a:off x="6617716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2" name="Freeform 534"/>
          <p:cNvSpPr>
            <a:spLocks/>
          </p:cNvSpPr>
          <p:nvPr userDrawn="1"/>
        </p:nvSpPr>
        <p:spPr bwMode="auto">
          <a:xfrm>
            <a:off x="6617716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3" name="Freeform 535"/>
          <p:cNvSpPr>
            <a:spLocks/>
          </p:cNvSpPr>
          <p:nvPr userDrawn="1"/>
        </p:nvSpPr>
        <p:spPr bwMode="auto">
          <a:xfrm>
            <a:off x="7004769" y="414087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4" name="Freeform 536"/>
          <p:cNvSpPr>
            <a:spLocks/>
          </p:cNvSpPr>
          <p:nvPr userDrawn="1"/>
        </p:nvSpPr>
        <p:spPr bwMode="auto">
          <a:xfrm>
            <a:off x="7188965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5" name="Freeform 537"/>
          <p:cNvSpPr>
            <a:spLocks/>
          </p:cNvSpPr>
          <p:nvPr userDrawn="1"/>
        </p:nvSpPr>
        <p:spPr bwMode="auto">
          <a:xfrm>
            <a:off x="7188965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39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39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6" name="Freeform 538"/>
          <p:cNvSpPr>
            <a:spLocks/>
          </p:cNvSpPr>
          <p:nvPr userDrawn="1"/>
        </p:nvSpPr>
        <p:spPr bwMode="auto">
          <a:xfrm>
            <a:off x="7576018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7" name="Freeform 539"/>
          <p:cNvSpPr>
            <a:spLocks/>
          </p:cNvSpPr>
          <p:nvPr userDrawn="1"/>
        </p:nvSpPr>
        <p:spPr bwMode="auto">
          <a:xfrm>
            <a:off x="7760213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8" name="Freeform 540"/>
          <p:cNvSpPr>
            <a:spLocks/>
          </p:cNvSpPr>
          <p:nvPr userDrawn="1"/>
        </p:nvSpPr>
        <p:spPr bwMode="auto">
          <a:xfrm>
            <a:off x="7760213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9" name="Freeform 541"/>
          <p:cNvSpPr>
            <a:spLocks/>
          </p:cNvSpPr>
          <p:nvPr userDrawn="1"/>
        </p:nvSpPr>
        <p:spPr bwMode="auto">
          <a:xfrm>
            <a:off x="8149700" y="414087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0" name="Freeform 542"/>
          <p:cNvSpPr>
            <a:spLocks/>
          </p:cNvSpPr>
          <p:nvPr userDrawn="1"/>
        </p:nvSpPr>
        <p:spPr bwMode="auto">
          <a:xfrm>
            <a:off x="8333895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1" name="Freeform 543"/>
          <p:cNvSpPr>
            <a:spLocks/>
          </p:cNvSpPr>
          <p:nvPr userDrawn="1"/>
        </p:nvSpPr>
        <p:spPr bwMode="auto">
          <a:xfrm>
            <a:off x="8333895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2" name="Freeform 544"/>
          <p:cNvSpPr>
            <a:spLocks/>
          </p:cNvSpPr>
          <p:nvPr userDrawn="1"/>
        </p:nvSpPr>
        <p:spPr bwMode="auto">
          <a:xfrm>
            <a:off x="8720949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3" name="Freeform 545"/>
          <p:cNvSpPr>
            <a:spLocks/>
          </p:cNvSpPr>
          <p:nvPr userDrawn="1"/>
        </p:nvSpPr>
        <p:spPr bwMode="auto">
          <a:xfrm>
            <a:off x="8905144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4" name="Freeform 546"/>
          <p:cNvSpPr>
            <a:spLocks/>
          </p:cNvSpPr>
          <p:nvPr userDrawn="1"/>
        </p:nvSpPr>
        <p:spPr bwMode="auto">
          <a:xfrm>
            <a:off x="8905144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5" name="Freeform 547"/>
          <p:cNvSpPr>
            <a:spLocks/>
          </p:cNvSpPr>
          <p:nvPr userDrawn="1"/>
        </p:nvSpPr>
        <p:spPr bwMode="auto">
          <a:xfrm>
            <a:off x="9294631" y="414087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69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69"/>
                  <a:pt x="224" y="169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6" name="Freeform 548"/>
          <p:cNvSpPr>
            <a:spLocks/>
          </p:cNvSpPr>
          <p:nvPr userDrawn="1"/>
        </p:nvSpPr>
        <p:spPr bwMode="auto">
          <a:xfrm>
            <a:off x="9478827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7" name="Freeform 549"/>
          <p:cNvSpPr>
            <a:spLocks/>
          </p:cNvSpPr>
          <p:nvPr userDrawn="1"/>
        </p:nvSpPr>
        <p:spPr bwMode="auto">
          <a:xfrm>
            <a:off x="9478827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8" name="Freeform 550"/>
          <p:cNvSpPr>
            <a:spLocks/>
          </p:cNvSpPr>
          <p:nvPr userDrawn="1"/>
        </p:nvSpPr>
        <p:spPr bwMode="auto">
          <a:xfrm>
            <a:off x="9865880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9" name="Freeform 551"/>
          <p:cNvSpPr>
            <a:spLocks/>
          </p:cNvSpPr>
          <p:nvPr userDrawn="1"/>
        </p:nvSpPr>
        <p:spPr bwMode="auto">
          <a:xfrm>
            <a:off x="10050075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0" name="Freeform 552"/>
          <p:cNvSpPr>
            <a:spLocks/>
          </p:cNvSpPr>
          <p:nvPr userDrawn="1"/>
        </p:nvSpPr>
        <p:spPr bwMode="auto">
          <a:xfrm>
            <a:off x="10050075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1" name="Freeform 553"/>
          <p:cNvSpPr>
            <a:spLocks/>
          </p:cNvSpPr>
          <p:nvPr userDrawn="1"/>
        </p:nvSpPr>
        <p:spPr bwMode="auto">
          <a:xfrm>
            <a:off x="10437940" y="414087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2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2" name="Freeform 554"/>
          <p:cNvSpPr>
            <a:spLocks/>
          </p:cNvSpPr>
          <p:nvPr userDrawn="1"/>
        </p:nvSpPr>
        <p:spPr bwMode="auto">
          <a:xfrm>
            <a:off x="10623757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3" name="Freeform 555"/>
          <p:cNvSpPr>
            <a:spLocks/>
          </p:cNvSpPr>
          <p:nvPr userDrawn="1"/>
        </p:nvSpPr>
        <p:spPr bwMode="auto">
          <a:xfrm>
            <a:off x="10623757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4" name="Freeform 556"/>
          <p:cNvSpPr>
            <a:spLocks/>
          </p:cNvSpPr>
          <p:nvPr userDrawn="1"/>
        </p:nvSpPr>
        <p:spPr bwMode="auto">
          <a:xfrm>
            <a:off x="11010811" y="414087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5" name="Freeform 557"/>
          <p:cNvSpPr>
            <a:spLocks/>
          </p:cNvSpPr>
          <p:nvPr userDrawn="1"/>
        </p:nvSpPr>
        <p:spPr bwMode="auto">
          <a:xfrm>
            <a:off x="11195006" y="4239057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6" name="Freeform 558"/>
          <p:cNvSpPr>
            <a:spLocks/>
          </p:cNvSpPr>
          <p:nvPr userDrawn="1"/>
        </p:nvSpPr>
        <p:spPr bwMode="auto">
          <a:xfrm>
            <a:off x="11195006" y="4239057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7" name="Freeform 559"/>
          <p:cNvSpPr>
            <a:spLocks/>
          </p:cNvSpPr>
          <p:nvPr userDrawn="1"/>
        </p:nvSpPr>
        <p:spPr bwMode="auto">
          <a:xfrm>
            <a:off x="11582059" y="414087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69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5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8" name="Freeform 560"/>
          <p:cNvSpPr>
            <a:spLocks/>
          </p:cNvSpPr>
          <p:nvPr userDrawn="1"/>
        </p:nvSpPr>
        <p:spPr bwMode="auto">
          <a:xfrm>
            <a:off x="11766254" y="4239057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9" name="Freeform 561"/>
          <p:cNvSpPr>
            <a:spLocks/>
          </p:cNvSpPr>
          <p:nvPr userDrawn="1"/>
        </p:nvSpPr>
        <p:spPr bwMode="auto">
          <a:xfrm>
            <a:off x="11766254" y="4239057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0" name="Freeform 562"/>
          <p:cNvSpPr>
            <a:spLocks/>
          </p:cNvSpPr>
          <p:nvPr userDrawn="1"/>
        </p:nvSpPr>
        <p:spPr bwMode="auto">
          <a:xfrm>
            <a:off x="716168" y="4584727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1" name="Freeform 563"/>
          <p:cNvSpPr>
            <a:spLocks/>
          </p:cNvSpPr>
          <p:nvPr userDrawn="1"/>
        </p:nvSpPr>
        <p:spPr bwMode="auto">
          <a:xfrm>
            <a:off x="900364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2" name="Freeform 564"/>
          <p:cNvSpPr>
            <a:spLocks/>
          </p:cNvSpPr>
          <p:nvPr userDrawn="1"/>
        </p:nvSpPr>
        <p:spPr bwMode="auto">
          <a:xfrm>
            <a:off x="900364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3" name="Freeform 565"/>
          <p:cNvSpPr>
            <a:spLocks/>
          </p:cNvSpPr>
          <p:nvPr userDrawn="1"/>
        </p:nvSpPr>
        <p:spPr bwMode="auto">
          <a:xfrm>
            <a:off x="1288228" y="4584727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4" name="Freeform 566"/>
          <p:cNvSpPr>
            <a:spLocks/>
          </p:cNvSpPr>
          <p:nvPr userDrawn="1"/>
        </p:nvSpPr>
        <p:spPr bwMode="auto">
          <a:xfrm>
            <a:off x="1474046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5" name="Freeform 567"/>
          <p:cNvSpPr>
            <a:spLocks/>
          </p:cNvSpPr>
          <p:nvPr userDrawn="1"/>
        </p:nvSpPr>
        <p:spPr bwMode="auto">
          <a:xfrm>
            <a:off x="1474046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6" name="Freeform 568"/>
          <p:cNvSpPr>
            <a:spLocks/>
          </p:cNvSpPr>
          <p:nvPr userDrawn="1"/>
        </p:nvSpPr>
        <p:spPr bwMode="auto">
          <a:xfrm>
            <a:off x="1861100" y="4584727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7" name="Freeform 569"/>
          <p:cNvSpPr>
            <a:spLocks/>
          </p:cNvSpPr>
          <p:nvPr userDrawn="1"/>
        </p:nvSpPr>
        <p:spPr bwMode="auto">
          <a:xfrm>
            <a:off x="2045295" y="4683722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8" name="Freeform 570"/>
          <p:cNvSpPr>
            <a:spLocks/>
          </p:cNvSpPr>
          <p:nvPr userDrawn="1"/>
        </p:nvSpPr>
        <p:spPr bwMode="auto">
          <a:xfrm>
            <a:off x="2045295" y="4683722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9" name="Freeform 571"/>
          <p:cNvSpPr>
            <a:spLocks/>
          </p:cNvSpPr>
          <p:nvPr userDrawn="1"/>
        </p:nvSpPr>
        <p:spPr bwMode="auto">
          <a:xfrm>
            <a:off x="2433159" y="4584727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0" name="Freeform 572"/>
          <p:cNvSpPr>
            <a:spLocks/>
          </p:cNvSpPr>
          <p:nvPr userDrawn="1"/>
        </p:nvSpPr>
        <p:spPr bwMode="auto">
          <a:xfrm>
            <a:off x="2616543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1" name="Freeform 573"/>
          <p:cNvSpPr>
            <a:spLocks/>
          </p:cNvSpPr>
          <p:nvPr userDrawn="1"/>
        </p:nvSpPr>
        <p:spPr bwMode="auto">
          <a:xfrm>
            <a:off x="2616543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2" name="Freeform 574"/>
          <p:cNvSpPr>
            <a:spLocks/>
          </p:cNvSpPr>
          <p:nvPr userDrawn="1"/>
        </p:nvSpPr>
        <p:spPr bwMode="auto">
          <a:xfrm>
            <a:off x="3006030" y="4584727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3" name="Freeform 575"/>
          <p:cNvSpPr>
            <a:spLocks/>
          </p:cNvSpPr>
          <p:nvPr userDrawn="1"/>
        </p:nvSpPr>
        <p:spPr bwMode="auto">
          <a:xfrm>
            <a:off x="3190226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4" name="Freeform 576"/>
          <p:cNvSpPr>
            <a:spLocks/>
          </p:cNvSpPr>
          <p:nvPr userDrawn="1"/>
        </p:nvSpPr>
        <p:spPr bwMode="auto">
          <a:xfrm>
            <a:off x="3190226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5" name="Freeform 577"/>
          <p:cNvSpPr>
            <a:spLocks/>
          </p:cNvSpPr>
          <p:nvPr userDrawn="1"/>
        </p:nvSpPr>
        <p:spPr bwMode="auto">
          <a:xfrm>
            <a:off x="3578091" y="4584727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6" name="Freeform 578"/>
          <p:cNvSpPr>
            <a:spLocks/>
          </p:cNvSpPr>
          <p:nvPr userDrawn="1"/>
        </p:nvSpPr>
        <p:spPr bwMode="auto">
          <a:xfrm>
            <a:off x="3761474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7" name="Freeform 579"/>
          <p:cNvSpPr>
            <a:spLocks/>
          </p:cNvSpPr>
          <p:nvPr userDrawn="1"/>
        </p:nvSpPr>
        <p:spPr bwMode="auto">
          <a:xfrm>
            <a:off x="3761474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8" name="Freeform 580"/>
          <p:cNvSpPr>
            <a:spLocks/>
          </p:cNvSpPr>
          <p:nvPr userDrawn="1"/>
        </p:nvSpPr>
        <p:spPr bwMode="auto">
          <a:xfrm>
            <a:off x="4149339" y="4584727"/>
            <a:ext cx="473877" cy="331876"/>
          </a:xfrm>
          <a:custGeom>
            <a:avLst/>
            <a:gdLst>
              <a:gd name="T0" fmla="*/ 244 w 247"/>
              <a:gd name="T1" fmla="*/ 38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8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9" name="Freeform 581"/>
          <p:cNvSpPr>
            <a:spLocks/>
          </p:cNvSpPr>
          <p:nvPr userDrawn="1"/>
        </p:nvSpPr>
        <p:spPr bwMode="auto">
          <a:xfrm>
            <a:off x="4335157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0" name="Freeform 582"/>
          <p:cNvSpPr>
            <a:spLocks/>
          </p:cNvSpPr>
          <p:nvPr userDrawn="1"/>
        </p:nvSpPr>
        <p:spPr bwMode="auto">
          <a:xfrm>
            <a:off x="4335157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1" name="Freeform 583"/>
          <p:cNvSpPr>
            <a:spLocks/>
          </p:cNvSpPr>
          <p:nvPr userDrawn="1"/>
        </p:nvSpPr>
        <p:spPr bwMode="auto">
          <a:xfrm>
            <a:off x="4723021" y="4584727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2" name="Freeform 584"/>
          <p:cNvSpPr>
            <a:spLocks/>
          </p:cNvSpPr>
          <p:nvPr userDrawn="1"/>
        </p:nvSpPr>
        <p:spPr bwMode="auto">
          <a:xfrm>
            <a:off x="4906405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3" name="Freeform 585"/>
          <p:cNvSpPr>
            <a:spLocks/>
          </p:cNvSpPr>
          <p:nvPr userDrawn="1"/>
        </p:nvSpPr>
        <p:spPr bwMode="auto">
          <a:xfrm>
            <a:off x="4906405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4" name="Freeform 586"/>
          <p:cNvSpPr>
            <a:spLocks/>
          </p:cNvSpPr>
          <p:nvPr userDrawn="1"/>
        </p:nvSpPr>
        <p:spPr bwMode="auto">
          <a:xfrm>
            <a:off x="5294270" y="4584727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5" name="Freeform 587"/>
          <p:cNvSpPr>
            <a:spLocks/>
          </p:cNvSpPr>
          <p:nvPr userDrawn="1"/>
        </p:nvSpPr>
        <p:spPr bwMode="auto">
          <a:xfrm>
            <a:off x="5480088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6" name="Freeform 588"/>
          <p:cNvSpPr>
            <a:spLocks/>
          </p:cNvSpPr>
          <p:nvPr userDrawn="1"/>
        </p:nvSpPr>
        <p:spPr bwMode="auto">
          <a:xfrm>
            <a:off x="5480088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7" name="Freeform 589"/>
          <p:cNvSpPr>
            <a:spLocks/>
          </p:cNvSpPr>
          <p:nvPr userDrawn="1"/>
        </p:nvSpPr>
        <p:spPr bwMode="auto">
          <a:xfrm>
            <a:off x="5867141" y="4584727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8" name="Freeform 590"/>
          <p:cNvSpPr>
            <a:spLocks/>
          </p:cNvSpPr>
          <p:nvPr userDrawn="1"/>
        </p:nvSpPr>
        <p:spPr bwMode="auto">
          <a:xfrm>
            <a:off x="6051336" y="4683722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9" name="Freeform 591"/>
          <p:cNvSpPr>
            <a:spLocks/>
          </p:cNvSpPr>
          <p:nvPr userDrawn="1"/>
        </p:nvSpPr>
        <p:spPr bwMode="auto">
          <a:xfrm>
            <a:off x="6051336" y="4683722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37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0" name="Freeform 592"/>
          <p:cNvSpPr>
            <a:spLocks/>
          </p:cNvSpPr>
          <p:nvPr userDrawn="1"/>
        </p:nvSpPr>
        <p:spPr bwMode="auto">
          <a:xfrm>
            <a:off x="6431087" y="4584727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1" name="Freeform 593"/>
          <p:cNvSpPr>
            <a:spLocks/>
          </p:cNvSpPr>
          <p:nvPr userDrawn="1"/>
        </p:nvSpPr>
        <p:spPr bwMode="auto">
          <a:xfrm>
            <a:off x="6617716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2" name="Freeform 594"/>
          <p:cNvSpPr>
            <a:spLocks/>
          </p:cNvSpPr>
          <p:nvPr userDrawn="1"/>
        </p:nvSpPr>
        <p:spPr bwMode="auto">
          <a:xfrm>
            <a:off x="6617716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3" name="Freeform 595"/>
          <p:cNvSpPr>
            <a:spLocks/>
          </p:cNvSpPr>
          <p:nvPr userDrawn="1"/>
        </p:nvSpPr>
        <p:spPr bwMode="auto">
          <a:xfrm>
            <a:off x="7004769" y="4584727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4" name="Freeform 596"/>
          <p:cNvSpPr>
            <a:spLocks/>
          </p:cNvSpPr>
          <p:nvPr userDrawn="1"/>
        </p:nvSpPr>
        <p:spPr bwMode="auto">
          <a:xfrm>
            <a:off x="7188965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5" name="Freeform 597"/>
          <p:cNvSpPr>
            <a:spLocks/>
          </p:cNvSpPr>
          <p:nvPr userDrawn="1"/>
        </p:nvSpPr>
        <p:spPr bwMode="auto">
          <a:xfrm>
            <a:off x="7188965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39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39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6" name="Freeform 598"/>
          <p:cNvSpPr>
            <a:spLocks/>
          </p:cNvSpPr>
          <p:nvPr userDrawn="1"/>
        </p:nvSpPr>
        <p:spPr bwMode="auto">
          <a:xfrm>
            <a:off x="7576018" y="4584727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7" name="Freeform 599"/>
          <p:cNvSpPr>
            <a:spLocks/>
          </p:cNvSpPr>
          <p:nvPr userDrawn="1"/>
        </p:nvSpPr>
        <p:spPr bwMode="auto">
          <a:xfrm>
            <a:off x="7760213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8" name="Freeform 600"/>
          <p:cNvSpPr>
            <a:spLocks/>
          </p:cNvSpPr>
          <p:nvPr userDrawn="1"/>
        </p:nvSpPr>
        <p:spPr bwMode="auto">
          <a:xfrm>
            <a:off x="7760213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9" name="Freeform 601"/>
          <p:cNvSpPr>
            <a:spLocks/>
          </p:cNvSpPr>
          <p:nvPr userDrawn="1"/>
        </p:nvSpPr>
        <p:spPr bwMode="auto">
          <a:xfrm>
            <a:off x="8149700" y="4584727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0" name="Freeform 602"/>
          <p:cNvSpPr>
            <a:spLocks/>
          </p:cNvSpPr>
          <p:nvPr userDrawn="1"/>
        </p:nvSpPr>
        <p:spPr bwMode="auto">
          <a:xfrm>
            <a:off x="8333895" y="4683722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1" name="Freeform 603"/>
          <p:cNvSpPr>
            <a:spLocks/>
          </p:cNvSpPr>
          <p:nvPr userDrawn="1"/>
        </p:nvSpPr>
        <p:spPr bwMode="auto">
          <a:xfrm>
            <a:off x="8333895" y="4683722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2" name="Freeform 604"/>
          <p:cNvSpPr>
            <a:spLocks/>
          </p:cNvSpPr>
          <p:nvPr userDrawn="1"/>
        </p:nvSpPr>
        <p:spPr bwMode="auto">
          <a:xfrm>
            <a:off x="8720949" y="4584727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3" name="Freeform 605"/>
          <p:cNvSpPr>
            <a:spLocks/>
          </p:cNvSpPr>
          <p:nvPr userDrawn="1"/>
        </p:nvSpPr>
        <p:spPr bwMode="auto">
          <a:xfrm>
            <a:off x="8905144" y="4683722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4" name="Freeform 606"/>
          <p:cNvSpPr>
            <a:spLocks/>
          </p:cNvSpPr>
          <p:nvPr userDrawn="1"/>
        </p:nvSpPr>
        <p:spPr bwMode="auto">
          <a:xfrm>
            <a:off x="8905144" y="4683722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5" name="Freeform 608"/>
          <p:cNvSpPr>
            <a:spLocks/>
          </p:cNvSpPr>
          <p:nvPr userDrawn="1"/>
        </p:nvSpPr>
        <p:spPr bwMode="auto">
          <a:xfrm>
            <a:off x="9294632" y="4584728"/>
            <a:ext cx="471442" cy="331876"/>
          </a:xfrm>
          <a:custGeom>
            <a:avLst/>
            <a:gdLst>
              <a:gd name="T0" fmla="*/ 243 w 246"/>
              <a:gd name="T1" fmla="*/ 38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6" name="Freeform 609"/>
          <p:cNvSpPr>
            <a:spLocks/>
          </p:cNvSpPr>
          <p:nvPr userDrawn="1"/>
        </p:nvSpPr>
        <p:spPr bwMode="auto">
          <a:xfrm>
            <a:off x="9478827" y="468372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7" name="Freeform 610"/>
          <p:cNvSpPr>
            <a:spLocks/>
          </p:cNvSpPr>
          <p:nvPr userDrawn="1"/>
        </p:nvSpPr>
        <p:spPr bwMode="auto">
          <a:xfrm>
            <a:off x="9478827" y="4683723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8" name="Freeform 611"/>
          <p:cNvSpPr>
            <a:spLocks/>
          </p:cNvSpPr>
          <p:nvPr userDrawn="1"/>
        </p:nvSpPr>
        <p:spPr bwMode="auto">
          <a:xfrm>
            <a:off x="9865880" y="4584728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9" name="Freeform 612"/>
          <p:cNvSpPr>
            <a:spLocks/>
          </p:cNvSpPr>
          <p:nvPr userDrawn="1"/>
        </p:nvSpPr>
        <p:spPr bwMode="auto">
          <a:xfrm>
            <a:off x="10050075" y="468372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0" name="Freeform 613"/>
          <p:cNvSpPr>
            <a:spLocks/>
          </p:cNvSpPr>
          <p:nvPr userDrawn="1"/>
        </p:nvSpPr>
        <p:spPr bwMode="auto">
          <a:xfrm>
            <a:off x="10050075" y="4683723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1" name="Freeform 614"/>
          <p:cNvSpPr>
            <a:spLocks/>
          </p:cNvSpPr>
          <p:nvPr userDrawn="1"/>
        </p:nvSpPr>
        <p:spPr bwMode="auto">
          <a:xfrm>
            <a:off x="10437940" y="4584728"/>
            <a:ext cx="471442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2" name="Freeform 615"/>
          <p:cNvSpPr>
            <a:spLocks/>
          </p:cNvSpPr>
          <p:nvPr userDrawn="1"/>
        </p:nvSpPr>
        <p:spPr bwMode="auto">
          <a:xfrm>
            <a:off x="10623758" y="468372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3" name="Freeform 616"/>
          <p:cNvSpPr>
            <a:spLocks/>
          </p:cNvSpPr>
          <p:nvPr userDrawn="1"/>
        </p:nvSpPr>
        <p:spPr bwMode="auto">
          <a:xfrm>
            <a:off x="10623758" y="4683723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4" name="Freeform 617"/>
          <p:cNvSpPr>
            <a:spLocks/>
          </p:cNvSpPr>
          <p:nvPr userDrawn="1"/>
        </p:nvSpPr>
        <p:spPr bwMode="auto">
          <a:xfrm>
            <a:off x="11010811" y="458472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5" name="Freeform 618"/>
          <p:cNvSpPr>
            <a:spLocks/>
          </p:cNvSpPr>
          <p:nvPr userDrawn="1"/>
        </p:nvSpPr>
        <p:spPr bwMode="auto">
          <a:xfrm>
            <a:off x="11195006" y="4683723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6" name="Freeform 619"/>
          <p:cNvSpPr>
            <a:spLocks/>
          </p:cNvSpPr>
          <p:nvPr userDrawn="1"/>
        </p:nvSpPr>
        <p:spPr bwMode="auto">
          <a:xfrm>
            <a:off x="11195006" y="4683723"/>
            <a:ext cx="128206" cy="75463"/>
          </a:xfrm>
          <a:custGeom>
            <a:avLst/>
            <a:gdLst>
              <a:gd name="T0" fmla="*/ 0 w 158"/>
              <a:gd name="T1" fmla="*/ 0 h 93"/>
              <a:gd name="T2" fmla="*/ 158 w 158"/>
              <a:gd name="T3" fmla="*/ 83 h 93"/>
              <a:gd name="T4" fmla="*/ 137 w 158"/>
              <a:gd name="T5" fmla="*/ 93 h 93"/>
              <a:gd name="T6" fmla="*/ 0 w 158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3">
                <a:moveTo>
                  <a:pt x="0" y="0"/>
                </a:moveTo>
                <a:lnTo>
                  <a:pt x="158" y="83"/>
                </a:lnTo>
                <a:lnTo>
                  <a:pt x="137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7" name="Freeform 620"/>
          <p:cNvSpPr>
            <a:spLocks/>
          </p:cNvSpPr>
          <p:nvPr userDrawn="1"/>
        </p:nvSpPr>
        <p:spPr bwMode="auto">
          <a:xfrm>
            <a:off x="11582059" y="4584728"/>
            <a:ext cx="472254" cy="331876"/>
          </a:xfrm>
          <a:custGeom>
            <a:avLst/>
            <a:gdLst>
              <a:gd name="T0" fmla="*/ 244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8" name="Freeform 621"/>
          <p:cNvSpPr>
            <a:spLocks/>
          </p:cNvSpPr>
          <p:nvPr userDrawn="1"/>
        </p:nvSpPr>
        <p:spPr bwMode="auto">
          <a:xfrm>
            <a:off x="11766255" y="4683723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9" name="Freeform 622"/>
          <p:cNvSpPr>
            <a:spLocks/>
          </p:cNvSpPr>
          <p:nvPr userDrawn="1"/>
        </p:nvSpPr>
        <p:spPr bwMode="auto">
          <a:xfrm>
            <a:off x="11766255" y="4683723"/>
            <a:ext cx="130641" cy="75463"/>
          </a:xfrm>
          <a:custGeom>
            <a:avLst/>
            <a:gdLst>
              <a:gd name="T0" fmla="*/ 0 w 161"/>
              <a:gd name="T1" fmla="*/ 0 h 93"/>
              <a:gd name="T2" fmla="*/ 161 w 161"/>
              <a:gd name="T3" fmla="*/ 83 h 93"/>
              <a:gd name="T4" fmla="*/ 140 w 161"/>
              <a:gd name="T5" fmla="*/ 93 h 93"/>
              <a:gd name="T6" fmla="*/ 0 w 161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3">
                <a:moveTo>
                  <a:pt x="0" y="0"/>
                </a:moveTo>
                <a:lnTo>
                  <a:pt x="161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0" name="Freeform 623"/>
          <p:cNvSpPr>
            <a:spLocks/>
          </p:cNvSpPr>
          <p:nvPr userDrawn="1"/>
        </p:nvSpPr>
        <p:spPr bwMode="auto">
          <a:xfrm>
            <a:off x="716168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1" name="Freeform 624"/>
          <p:cNvSpPr>
            <a:spLocks/>
          </p:cNvSpPr>
          <p:nvPr userDrawn="1"/>
        </p:nvSpPr>
        <p:spPr bwMode="auto">
          <a:xfrm>
            <a:off x="900364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2" name="Freeform 625"/>
          <p:cNvSpPr>
            <a:spLocks/>
          </p:cNvSpPr>
          <p:nvPr userDrawn="1"/>
        </p:nvSpPr>
        <p:spPr bwMode="auto">
          <a:xfrm>
            <a:off x="900364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3" name="Freeform 626"/>
          <p:cNvSpPr>
            <a:spLocks/>
          </p:cNvSpPr>
          <p:nvPr userDrawn="1"/>
        </p:nvSpPr>
        <p:spPr bwMode="auto">
          <a:xfrm>
            <a:off x="1288228" y="502939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4" name="Freeform 627"/>
          <p:cNvSpPr>
            <a:spLocks/>
          </p:cNvSpPr>
          <p:nvPr userDrawn="1"/>
        </p:nvSpPr>
        <p:spPr bwMode="auto">
          <a:xfrm>
            <a:off x="1474046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5" name="Freeform 628"/>
          <p:cNvSpPr>
            <a:spLocks/>
          </p:cNvSpPr>
          <p:nvPr userDrawn="1"/>
        </p:nvSpPr>
        <p:spPr bwMode="auto">
          <a:xfrm>
            <a:off x="1474046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6" name="Freeform 629"/>
          <p:cNvSpPr>
            <a:spLocks/>
          </p:cNvSpPr>
          <p:nvPr userDrawn="1"/>
        </p:nvSpPr>
        <p:spPr bwMode="auto">
          <a:xfrm>
            <a:off x="1861100" y="502939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7" name="Freeform 630"/>
          <p:cNvSpPr>
            <a:spLocks/>
          </p:cNvSpPr>
          <p:nvPr userDrawn="1"/>
        </p:nvSpPr>
        <p:spPr bwMode="auto">
          <a:xfrm>
            <a:off x="2045295" y="5129199"/>
            <a:ext cx="129018" cy="132264"/>
          </a:xfrm>
          <a:custGeom>
            <a:avLst/>
            <a:gdLst>
              <a:gd name="T0" fmla="*/ 0 w 159"/>
              <a:gd name="T1" fmla="*/ 0 h 163"/>
              <a:gd name="T2" fmla="*/ 159 w 159"/>
              <a:gd name="T3" fmla="*/ 83 h 163"/>
              <a:gd name="T4" fmla="*/ 0 w 159"/>
              <a:gd name="T5" fmla="*/ 163 h 163"/>
              <a:gd name="T6" fmla="*/ 0 w 159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3">
                <a:moveTo>
                  <a:pt x="0" y="0"/>
                </a:moveTo>
                <a:lnTo>
                  <a:pt x="159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8" name="Freeform 631"/>
          <p:cNvSpPr>
            <a:spLocks/>
          </p:cNvSpPr>
          <p:nvPr userDrawn="1"/>
        </p:nvSpPr>
        <p:spPr bwMode="auto">
          <a:xfrm>
            <a:off x="2045295" y="5129199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9" name="Freeform 632"/>
          <p:cNvSpPr>
            <a:spLocks/>
          </p:cNvSpPr>
          <p:nvPr userDrawn="1"/>
        </p:nvSpPr>
        <p:spPr bwMode="auto">
          <a:xfrm>
            <a:off x="2433159" y="502939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0" name="Freeform 633"/>
          <p:cNvSpPr>
            <a:spLocks/>
          </p:cNvSpPr>
          <p:nvPr userDrawn="1"/>
        </p:nvSpPr>
        <p:spPr bwMode="auto">
          <a:xfrm>
            <a:off x="2616543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1" name="Freeform 634"/>
          <p:cNvSpPr>
            <a:spLocks/>
          </p:cNvSpPr>
          <p:nvPr userDrawn="1"/>
        </p:nvSpPr>
        <p:spPr bwMode="auto">
          <a:xfrm>
            <a:off x="2616543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2" name="Freeform 635"/>
          <p:cNvSpPr>
            <a:spLocks/>
          </p:cNvSpPr>
          <p:nvPr userDrawn="1"/>
        </p:nvSpPr>
        <p:spPr bwMode="auto">
          <a:xfrm>
            <a:off x="3006031" y="502939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3" name="Freeform 636"/>
          <p:cNvSpPr>
            <a:spLocks/>
          </p:cNvSpPr>
          <p:nvPr userDrawn="1"/>
        </p:nvSpPr>
        <p:spPr bwMode="auto">
          <a:xfrm>
            <a:off x="3190226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4" name="Freeform 637"/>
          <p:cNvSpPr>
            <a:spLocks/>
          </p:cNvSpPr>
          <p:nvPr userDrawn="1"/>
        </p:nvSpPr>
        <p:spPr bwMode="auto">
          <a:xfrm>
            <a:off x="3190226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5" name="Freeform 638"/>
          <p:cNvSpPr>
            <a:spLocks/>
          </p:cNvSpPr>
          <p:nvPr userDrawn="1"/>
        </p:nvSpPr>
        <p:spPr bwMode="auto">
          <a:xfrm>
            <a:off x="3578091" y="502939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6" name="Freeform 639"/>
          <p:cNvSpPr>
            <a:spLocks/>
          </p:cNvSpPr>
          <p:nvPr userDrawn="1"/>
        </p:nvSpPr>
        <p:spPr bwMode="auto">
          <a:xfrm>
            <a:off x="3761474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7" name="Freeform 640"/>
          <p:cNvSpPr>
            <a:spLocks/>
          </p:cNvSpPr>
          <p:nvPr userDrawn="1"/>
        </p:nvSpPr>
        <p:spPr bwMode="auto">
          <a:xfrm>
            <a:off x="3761474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8" name="Freeform 641"/>
          <p:cNvSpPr>
            <a:spLocks/>
          </p:cNvSpPr>
          <p:nvPr userDrawn="1"/>
        </p:nvSpPr>
        <p:spPr bwMode="auto">
          <a:xfrm>
            <a:off x="4149339" y="5029393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3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3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1 h 173"/>
              <a:gd name="T26" fmla="*/ 123 w 247"/>
              <a:gd name="T27" fmla="*/ 173 h 173"/>
              <a:gd name="T28" fmla="*/ 210 w 247"/>
              <a:gd name="T29" fmla="*/ 171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9" name="Freeform 642"/>
          <p:cNvSpPr>
            <a:spLocks/>
          </p:cNvSpPr>
          <p:nvPr userDrawn="1"/>
        </p:nvSpPr>
        <p:spPr bwMode="auto">
          <a:xfrm>
            <a:off x="4335157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0" name="Freeform 643"/>
          <p:cNvSpPr>
            <a:spLocks/>
          </p:cNvSpPr>
          <p:nvPr userDrawn="1"/>
        </p:nvSpPr>
        <p:spPr bwMode="auto">
          <a:xfrm>
            <a:off x="4335157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1" name="Freeform 644"/>
          <p:cNvSpPr>
            <a:spLocks/>
          </p:cNvSpPr>
          <p:nvPr userDrawn="1"/>
        </p:nvSpPr>
        <p:spPr bwMode="auto">
          <a:xfrm>
            <a:off x="4723022" y="502939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2" name="Freeform 645"/>
          <p:cNvSpPr>
            <a:spLocks/>
          </p:cNvSpPr>
          <p:nvPr userDrawn="1"/>
        </p:nvSpPr>
        <p:spPr bwMode="auto">
          <a:xfrm>
            <a:off x="4906406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3" name="Freeform 646"/>
          <p:cNvSpPr>
            <a:spLocks/>
          </p:cNvSpPr>
          <p:nvPr userDrawn="1"/>
        </p:nvSpPr>
        <p:spPr bwMode="auto">
          <a:xfrm>
            <a:off x="4906406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4" name="Freeform 647"/>
          <p:cNvSpPr>
            <a:spLocks/>
          </p:cNvSpPr>
          <p:nvPr userDrawn="1"/>
        </p:nvSpPr>
        <p:spPr bwMode="auto">
          <a:xfrm>
            <a:off x="5294270" y="502939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5" name="Freeform 648"/>
          <p:cNvSpPr>
            <a:spLocks/>
          </p:cNvSpPr>
          <p:nvPr userDrawn="1"/>
        </p:nvSpPr>
        <p:spPr bwMode="auto">
          <a:xfrm>
            <a:off x="5480088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6" name="Freeform 649"/>
          <p:cNvSpPr>
            <a:spLocks/>
          </p:cNvSpPr>
          <p:nvPr userDrawn="1"/>
        </p:nvSpPr>
        <p:spPr bwMode="auto">
          <a:xfrm>
            <a:off x="5480088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7" name="Freeform 650"/>
          <p:cNvSpPr>
            <a:spLocks/>
          </p:cNvSpPr>
          <p:nvPr userDrawn="1"/>
        </p:nvSpPr>
        <p:spPr bwMode="auto">
          <a:xfrm>
            <a:off x="5867141" y="502939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8" name="Freeform 651"/>
          <p:cNvSpPr>
            <a:spLocks/>
          </p:cNvSpPr>
          <p:nvPr userDrawn="1"/>
        </p:nvSpPr>
        <p:spPr bwMode="auto">
          <a:xfrm>
            <a:off x="6051336" y="5129199"/>
            <a:ext cx="129018" cy="132264"/>
          </a:xfrm>
          <a:custGeom>
            <a:avLst/>
            <a:gdLst>
              <a:gd name="T0" fmla="*/ 0 w 159"/>
              <a:gd name="T1" fmla="*/ 0 h 163"/>
              <a:gd name="T2" fmla="*/ 159 w 159"/>
              <a:gd name="T3" fmla="*/ 83 h 163"/>
              <a:gd name="T4" fmla="*/ 0 w 159"/>
              <a:gd name="T5" fmla="*/ 163 h 163"/>
              <a:gd name="T6" fmla="*/ 0 w 159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3">
                <a:moveTo>
                  <a:pt x="0" y="0"/>
                </a:moveTo>
                <a:lnTo>
                  <a:pt x="159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9" name="Freeform 652"/>
          <p:cNvSpPr>
            <a:spLocks/>
          </p:cNvSpPr>
          <p:nvPr userDrawn="1"/>
        </p:nvSpPr>
        <p:spPr bwMode="auto">
          <a:xfrm>
            <a:off x="6051336" y="5129199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37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0" name="Freeform 653"/>
          <p:cNvSpPr>
            <a:spLocks/>
          </p:cNvSpPr>
          <p:nvPr userDrawn="1"/>
        </p:nvSpPr>
        <p:spPr bwMode="auto">
          <a:xfrm>
            <a:off x="6431087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1" name="Freeform 654"/>
          <p:cNvSpPr>
            <a:spLocks/>
          </p:cNvSpPr>
          <p:nvPr userDrawn="1"/>
        </p:nvSpPr>
        <p:spPr bwMode="auto">
          <a:xfrm>
            <a:off x="6617716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2" name="Freeform 655"/>
          <p:cNvSpPr>
            <a:spLocks/>
          </p:cNvSpPr>
          <p:nvPr userDrawn="1"/>
        </p:nvSpPr>
        <p:spPr bwMode="auto">
          <a:xfrm>
            <a:off x="6617716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3" name="Freeform 656"/>
          <p:cNvSpPr>
            <a:spLocks/>
          </p:cNvSpPr>
          <p:nvPr userDrawn="1"/>
        </p:nvSpPr>
        <p:spPr bwMode="auto">
          <a:xfrm>
            <a:off x="7004770" y="502939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4" name="Freeform 657"/>
          <p:cNvSpPr>
            <a:spLocks/>
          </p:cNvSpPr>
          <p:nvPr userDrawn="1"/>
        </p:nvSpPr>
        <p:spPr bwMode="auto">
          <a:xfrm>
            <a:off x="7188965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5" name="Freeform 658"/>
          <p:cNvSpPr>
            <a:spLocks/>
          </p:cNvSpPr>
          <p:nvPr userDrawn="1"/>
        </p:nvSpPr>
        <p:spPr bwMode="auto">
          <a:xfrm>
            <a:off x="7188965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39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39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6" name="Freeform 659"/>
          <p:cNvSpPr>
            <a:spLocks/>
          </p:cNvSpPr>
          <p:nvPr userDrawn="1"/>
        </p:nvSpPr>
        <p:spPr bwMode="auto">
          <a:xfrm>
            <a:off x="7576018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7" name="Freeform 660"/>
          <p:cNvSpPr>
            <a:spLocks/>
          </p:cNvSpPr>
          <p:nvPr userDrawn="1"/>
        </p:nvSpPr>
        <p:spPr bwMode="auto">
          <a:xfrm>
            <a:off x="7760213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8" name="Freeform 661"/>
          <p:cNvSpPr>
            <a:spLocks/>
          </p:cNvSpPr>
          <p:nvPr userDrawn="1"/>
        </p:nvSpPr>
        <p:spPr bwMode="auto">
          <a:xfrm>
            <a:off x="7760213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9" name="Freeform 662"/>
          <p:cNvSpPr>
            <a:spLocks/>
          </p:cNvSpPr>
          <p:nvPr userDrawn="1"/>
        </p:nvSpPr>
        <p:spPr bwMode="auto">
          <a:xfrm>
            <a:off x="8149700" y="502939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0" name="Freeform 663"/>
          <p:cNvSpPr>
            <a:spLocks/>
          </p:cNvSpPr>
          <p:nvPr userDrawn="1"/>
        </p:nvSpPr>
        <p:spPr bwMode="auto">
          <a:xfrm>
            <a:off x="8333896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1" name="Freeform 664"/>
          <p:cNvSpPr>
            <a:spLocks/>
          </p:cNvSpPr>
          <p:nvPr userDrawn="1"/>
        </p:nvSpPr>
        <p:spPr bwMode="auto">
          <a:xfrm>
            <a:off x="8333896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2" name="Freeform 665"/>
          <p:cNvSpPr>
            <a:spLocks/>
          </p:cNvSpPr>
          <p:nvPr userDrawn="1"/>
        </p:nvSpPr>
        <p:spPr bwMode="auto">
          <a:xfrm>
            <a:off x="8720949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3" name="Freeform 666"/>
          <p:cNvSpPr>
            <a:spLocks/>
          </p:cNvSpPr>
          <p:nvPr userDrawn="1"/>
        </p:nvSpPr>
        <p:spPr bwMode="auto">
          <a:xfrm>
            <a:off x="8905144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4" name="Freeform 667"/>
          <p:cNvSpPr>
            <a:spLocks/>
          </p:cNvSpPr>
          <p:nvPr userDrawn="1"/>
        </p:nvSpPr>
        <p:spPr bwMode="auto">
          <a:xfrm>
            <a:off x="8905144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5" name="Freeform 668"/>
          <p:cNvSpPr>
            <a:spLocks/>
          </p:cNvSpPr>
          <p:nvPr userDrawn="1"/>
        </p:nvSpPr>
        <p:spPr bwMode="auto">
          <a:xfrm>
            <a:off x="9294632" y="5029393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4" y="173"/>
                  <a:pt x="209" y="171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6" name="Freeform 669"/>
          <p:cNvSpPr>
            <a:spLocks/>
          </p:cNvSpPr>
          <p:nvPr userDrawn="1"/>
        </p:nvSpPr>
        <p:spPr bwMode="auto">
          <a:xfrm>
            <a:off x="9478827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7" name="Freeform 670"/>
          <p:cNvSpPr>
            <a:spLocks/>
          </p:cNvSpPr>
          <p:nvPr userDrawn="1"/>
        </p:nvSpPr>
        <p:spPr bwMode="auto">
          <a:xfrm>
            <a:off x="9478827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8" name="Freeform 671"/>
          <p:cNvSpPr>
            <a:spLocks/>
          </p:cNvSpPr>
          <p:nvPr userDrawn="1"/>
        </p:nvSpPr>
        <p:spPr bwMode="auto">
          <a:xfrm>
            <a:off x="9865880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9" name="Freeform 672"/>
          <p:cNvSpPr>
            <a:spLocks/>
          </p:cNvSpPr>
          <p:nvPr userDrawn="1"/>
        </p:nvSpPr>
        <p:spPr bwMode="auto">
          <a:xfrm>
            <a:off x="10050075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0" name="Freeform 673"/>
          <p:cNvSpPr>
            <a:spLocks/>
          </p:cNvSpPr>
          <p:nvPr userDrawn="1"/>
        </p:nvSpPr>
        <p:spPr bwMode="auto">
          <a:xfrm>
            <a:off x="10050075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1" name="Freeform 674"/>
          <p:cNvSpPr>
            <a:spLocks/>
          </p:cNvSpPr>
          <p:nvPr userDrawn="1"/>
        </p:nvSpPr>
        <p:spPr bwMode="auto">
          <a:xfrm>
            <a:off x="10437940" y="5029393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10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10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2" name="Freeform 675"/>
          <p:cNvSpPr>
            <a:spLocks/>
          </p:cNvSpPr>
          <p:nvPr userDrawn="1"/>
        </p:nvSpPr>
        <p:spPr bwMode="auto">
          <a:xfrm>
            <a:off x="10623758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3" name="Freeform 676"/>
          <p:cNvSpPr>
            <a:spLocks/>
          </p:cNvSpPr>
          <p:nvPr userDrawn="1"/>
        </p:nvSpPr>
        <p:spPr bwMode="auto">
          <a:xfrm>
            <a:off x="10623758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4" name="Freeform 677"/>
          <p:cNvSpPr>
            <a:spLocks/>
          </p:cNvSpPr>
          <p:nvPr userDrawn="1"/>
        </p:nvSpPr>
        <p:spPr bwMode="auto">
          <a:xfrm>
            <a:off x="11010811" y="502939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5" name="Freeform 678"/>
          <p:cNvSpPr>
            <a:spLocks/>
          </p:cNvSpPr>
          <p:nvPr userDrawn="1"/>
        </p:nvSpPr>
        <p:spPr bwMode="auto">
          <a:xfrm>
            <a:off x="11195006" y="5129199"/>
            <a:ext cx="128206" cy="132264"/>
          </a:xfrm>
          <a:custGeom>
            <a:avLst/>
            <a:gdLst>
              <a:gd name="T0" fmla="*/ 0 w 158"/>
              <a:gd name="T1" fmla="*/ 0 h 163"/>
              <a:gd name="T2" fmla="*/ 158 w 158"/>
              <a:gd name="T3" fmla="*/ 83 h 163"/>
              <a:gd name="T4" fmla="*/ 0 w 158"/>
              <a:gd name="T5" fmla="*/ 163 h 163"/>
              <a:gd name="T6" fmla="*/ 0 w 158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3">
                <a:moveTo>
                  <a:pt x="0" y="0"/>
                </a:moveTo>
                <a:lnTo>
                  <a:pt x="158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6" name="Freeform 679"/>
          <p:cNvSpPr>
            <a:spLocks/>
          </p:cNvSpPr>
          <p:nvPr userDrawn="1"/>
        </p:nvSpPr>
        <p:spPr bwMode="auto">
          <a:xfrm>
            <a:off x="11195006" y="5129199"/>
            <a:ext cx="128206" cy="74652"/>
          </a:xfrm>
          <a:custGeom>
            <a:avLst/>
            <a:gdLst>
              <a:gd name="T0" fmla="*/ 0 w 158"/>
              <a:gd name="T1" fmla="*/ 0 h 92"/>
              <a:gd name="T2" fmla="*/ 158 w 158"/>
              <a:gd name="T3" fmla="*/ 83 h 92"/>
              <a:gd name="T4" fmla="*/ 137 w 158"/>
              <a:gd name="T5" fmla="*/ 92 h 92"/>
              <a:gd name="T6" fmla="*/ 0 w 158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2">
                <a:moveTo>
                  <a:pt x="0" y="0"/>
                </a:moveTo>
                <a:lnTo>
                  <a:pt x="158" y="83"/>
                </a:lnTo>
                <a:lnTo>
                  <a:pt x="137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7" name="Freeform 680"/>
          <p:cNvSpPr>
            <a:spLocks/>
          </p:cNvSpPr>
          <p:nvPr userDrawn="1"/>
        </p:nvSpPr>
        <p:spPr bwMode="auto">
          <a:xfrm>
            <a:off x="11582059" y="5029393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8" name="Freeform 681"/>
          <p:cNvSpPr>
            <a:spLocks/>
          </p:cNvSpPr>
          <p:nvPr userDrawn="1"/>
        </p:nvSpPr>
        <p:spPr bwMode="auto">
          <a:xfrm>
            <a:off x="11766255" y="5129199"/>
            <a:ext cx="130641" cy="132264"/>
          </a:xfrm>
          <a:custGeom>
            <a:avLst/>
            <a:gdLst>
              <a:gd name="T0" fmla="*/ 0 w 161"/>
              <a:gd name="T1" fmla="*/ 0 h 163"/>
              <a:gd name="T2" fmla="*/ 161 w 161"/>
              <a:gd name="T3" fmla="*/ 83 h 163"/>
              <a:gd name="T4" fmla="*/ 0 w 161"/>
              <a:gd name="T5" fmla="*/ 163 h 163"/>
              <a:gd name="T6" fmla="*/ 0 w 161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3">
                <a:moveTo>
                  <a:pt x="0" y="0"/>
                </a:moveTo>
                <a:lnTo>
                  <a:pt x="161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9" name="Freeform 682"/>
          <p:cNvSpPr>
            <a:spLocks/>
          </p:cNvSpPr>
          <p:nvPr userDrawn="1"/>
        </p:nvSpPr>
        <p:spPr bwMode="auto">
          <a:xfrm>
            <a:off x="11766255" y="5129199"/>
            <a:ext cx="130641" cy="74652"/>
          </a:xfrm>
          <a:custGeom>
            <a:avLst/>
            <a:gdLst>
              <a:gd name="T0" fmla="*/ 0 w 161"/>
              <a:gd name="T1" fmla="*/ 0 h 92"/>
              <a:gd name="T2" fmla="*/ 161 w 161"/>
              <a:gd name="T3" fmla="*/ 83 h 92"/>
              <a:gd name="T4" fmla="*/ 140 w 161"/>
              <a:gd name="T5" fmla="*/ 92 h 92"/>
              <a:gd name="T6" fmla="*/ 0 w 161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2">
                <a:moveTo>
                  <a:pt x="0" y="0"/>
                </a:moveTo>
                <a:lnTo>
                  <a:pt x="161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0" name="Freeform 683"/>
          <p:cNvSpPr>
            <a:spLocks/>
          </p:cNvSpPr>
          <p:nvPr userDrawn="1"/>
        </p:nvSpPr>
        <p:spPr bwMode="auto">
          <a:xfrm>
            <a:off x="716168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1" name="Freeform 684"/>
          <p:cNvSpPr>
            <a:spLocks/>
          </p:cNvSpPr>
          <p:nvPr userDrawn="1"/>
        </p:nvSpPr>
        <p:spPr bwMode="auto">
          <a:xfrm>
            <a:off x="900364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2" name="Freeform 685"/>
          <p:cNvSpPr>
            <a:spLocks/>
          </p:cNvSpPr>
          <p:nvPr userDrawn="1"/>
        </p:nvSpPr>
        <p:spPr bwMode="auto">
          <a:xfrm>
            <a:off x="900364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3" name="Freeform 686"/>
          <p:cNvSpPr>
            <a:spLocks/>
          </p:cNvSpPr>
          <p:nvPr userDrawn="1"/>
        </p:nvSpPr>
        <p:spPr bwMode="auto">
          <a:xfrm>
            <a:off x="1288228" y="547405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4" name="Freeform 687"/>
          <p:cNvSpPr>
            <a:spLocks/>
          </p:cNvSpPr>
          <p:nvPr userDrawn="1"/>
        </p:nvSpPr>
        <p:spPr bwMode="auto">
          <a:xfrm>
            <a:off x="1474046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5" name="Freeform 688"/>
          <p:cNvSpPr>
            <a:spLocks/>
          </p:cNvSpPr>
          <p:nvPr userDrawn="1"/>
        </p:nvSpPr>
        <p:spPr bwMode="auto">
          <a:xfrm>
            <a:off x="1474046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6" name="Freeform 689"/>
          <p:cNvSpPr>
            <a:spLocks/>
          </p:cNvSpPr>
          <p:nvPr userDrawn="1"/>
        </p:nvSpPr>
        <p:spPr bwMode="auto">
          <a:xfrm>
            <a:off x="1861100" y="547405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7" name="Freeform 690"/>
          <p:cNvSpPr>
            <a:spLocks/>
          </p:cNvSpPr>
          <p:nvPr userDrawn="1"/>
        </p:nvSpPr>
        <p:spPr bwMode="auto">
          <a:xfrm>
            <a:off x="2045295" y="5572241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8" name="Freeform 691"/>
          <p:cNvSpPr>
            <a:spLocks/>
          </p:cNvSpPr>
          <p:nvPr userDrawn="1"/>
        </p:nvSpPr>
        <p:spPr bwMode="auto">
          <a:xfrm>
            <a:off x="2045295" y="5572241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9" name="Freeform 692"/>
          <p:cNvSpPr>
            <a:spLocks/>
          </p:cNvSpPr>
          <p:nvPr userDrawn="1"/>
        </p:nvSpPr>
        <p:spPr bwMode="auto">
          <a:xfrm>
            <a:off x="2433159" y="547405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0" name="Freeform 693"/>
          <p:cNvSpPr>
            <a:spLocks/>
          </p:cNvSpPr>
          <p:nvPr userDrawn="1"/>
        </p:nvSpPr>
        <p:spPr bwMode="auto">
          <a:xfrm>
            <a:off x="2616543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1" name="Freeform 694"/>
          <p:cNvSpPr>
            <a:spLocks/>
          </p:cNvSpPr>
          <p:nvPr userDrawn="1"/>
        </p:nvSpPr>
        <p:spPr bwMode="auto">
          <a:xfrm>
            <a:off x="2616543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2" name="Freeform 695"/>
          <p:cNvSpPr>
            <a:spLocks/>
          </p:cNvSpPr>
          <p:nvPr userDrawn="1"/>
        </p:nvSpPr>
        <p:spPr bwMode="auto">
          <a:xfrm>
            <a:off x="3006031" y="547405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3" name="Freeform 696"/>
          <p:cNvSpPr>
            <a:spLocks/>
          </p:cNvSpPr>
          <p:nvPr userDrawn="1"/>
        </p:nvSpPr>
        <p:spPr bwMode="auto">
          <a:xfrm>
            <a:off x="3190226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4" name="Freeform 697"/>
          <p:cNvSpPr>
            <a:spLocks/>
          </p:cNvSpPr>
          <p:nvPr userDrawn="1"/>
        </p:nvSpPr>
        <p:spPr bwMode="auto">
          <a:xfrm>
            <a:off x="3190226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" name="Freeform 698"/>
          <p:cNvSpPr>
            <a:spLocks/>
          </p:cNvSpPr>
          <p:nvPr userDrawn="1"/>
        </p:nvSpPr>
        <p:spPr bwMode="auto">
          <a:xfrm>
            <a:off x="3578091" y="547405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" name="Freeform 699"/>
          <p:cNvSpPr>
            <a:spLocks/>
          </p:cNvSpPr>
          <p:nvPr userDrawn="1"/>
        </p:nvSpPr>
        <p:spPr bwMode="auto">
          <a:xfrm>
            <a:off x="3761474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7" name="Freeform 700"/>
          <p:cNvSpPr>
            <a:spLocks/>
          </p:cNvSpPr>
          <p:nvPr userDrawn="1"/>
        </p:nvSpPr>
        <p:spPr bwMode="auto">
          <a:xfrm>
            <a:off x="3761474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8" name="Freeform 701"/>
          <p:cNvSpPr>
            <a:spLocks/>
          </p:cNvSpPr>
          <p:nvPr userDrawn="1"/>
        </p:nvSpPr>
        <p:spPr bwMode="auto">
          <a:xfrm>
            <a:off x="4149339" y="5474058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6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6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9" name="Freeform 702"/>
          <p:cNvSpPr>
            <a:spLocks/>
          </p:cNvSpPr>
          <p:nvPr userDrawn="1"/>
        </p:nvSpPr>
        <p:spPr bwMode="auto">
          <a:xfrm>
            <a:off x="4335157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0" name="Freeform 703"/>
          <p:cNvSpPr>
            <a:spLocks/>
          </p:cNvSpPr>
          <p:nvPr userDrawn="1"/>
        </p:nvSpPr>
        <p:spPr bwMode="auto">
          <a:xfrm>
            <a:off x="4335157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1" name="Freeform 704"/>
          <p:cNvSpPr>
            <a:spLocks/>
          </p:cNvSpPr>
          <p:nvPr userDrawn="1"/>
        </p:nvSpPr>
        <p:spPr bwMode="auto">
          <a:xfrm>
            <a:off x="4723022" y="547405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2" name="Freeform 705"/>
          <p:cNvSpPr>
            <a:spLocks/>
          </p:cNvSpPr>
          <p:nvPr userDrawn="1"/>
        </p:nvSpPr>
        <p:spPr bwMode="auto">
          <a:xfrm>
            <a:off x="4906406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3" name="Freeform 706"/>
          <p:cNvSpPr>
            <a:spLocks/>
          </p:cNvSpPr>
          <p:nvPr userDrawn="1"/>
        </p:nvSpPr>
        <p:spPr bwMode="auto">
          <a:xfrm>
            <a:off x="4906406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4" name="Freeform 707"/>
          <p:cNvSpPr>
            <a:spLocks/>
          </p:cNvSpPr>
          <p:nvPr userDrawn="1"/>
        </p:nvSpPr>
        <p:spPr bwMode="auto">
          <a:xfrm>
            <a:off x="5294270" y="547405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5" name="Freeform 708"/>
          <p:cNvSpPr>
            <a:spLocks/>
          </p:cNvSpPr>
          <p:nvPr userDrawn="1"/>
        </p:nvSpPr>
        <p:spPr bwMode="auto">
          <a:xfrm>
            <a:off x="5480088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6" name="Freeform 709"/>
          <p:cNvSpPr>
            <a:spLocks/>
          </p:cNvSpPr>
          <p:nvPr userDrawn="1"/>
        </p:nvSpPr>
        <p:spPr bwMode="auto">
          <a:xfrm>
            <a:off x="5480088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7" name="Freeform 710"/>
          <p:cNvSpPr>
            <a:spLocks/>
          </p:cNvSpPr>
          <p:nvPr userDrawn="1"/>
        </p:nvSpPr>
        <p:spPr bwMode="auto">
          <a:xfrm>
            <a:off x="5867141" y="547405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8" name="Freeform 711"/>
          <p:cNvSpPr>
            <a:spLocks/>
          </p:cNvSpPr>
          <p:nvPr userDrawn="1"/>
        </p:nvSpPr>
        <p:spPr bwMode="auto">
          <a:xfrm>
            <a:off x="6051336" y="5572241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9" name="Freeform 712"/>
          <p:cNvSpPr>
            <a:spLocks/>
          </p:cNvSpPr>
          <p:nvPr userDrawn="1"/>
        </p:nvSpPr>
        <p:spPr bwMode="auto">
          <a:xfrm>
            <a:off x="6051336" y="5572241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0" name="Freeform 713"/>
          <p:cNvSpPr>
            <a:spLocks/>
          </p:cNvSpPr>
          <p:nvPr userDrawn="1"/>
        </p:nvSpPr>
        <p:spPr bwMode="auto">
          <a:xfrm>
            <a:off x="6431087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1" name="Freeform 714"/>
          <p:cNvSpPr>
            <a:spLocks/>
          </p:cNvSpPr>
          <p:nvPr userDrawn="1"/>
        </p:nvSpPr>
        <p:spPr bwMode="auto">
          <a:xfrm>
            <a:off x="6617716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2" name="Freeform 715"/>
          <p:cNvSpPr>
            <a:spLocks/>
          </p:cNvSpPr>
          <p:nvPr userDrawn="1"/>
        </p:nvSpPr>
        <p:spPr bwMode="auto">
          <a:xfrm>
            <a:off x="6617716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3" name="Freeform 716"/>
          <p:cNvSpPr>
            <a:spLocks/>
          </p:cNvSpPr>
          <p:nvPr userDrawn="1"/>
        </p:nvSpPr>
        <p:spPr bwMode="auto">
          <a:xfrm>
            <a:off x="7004770" y="547405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4" name="Freeform 717"/>
          <p:cNvSpPr>
            <a:spLocks/>
          </p:cNvSpPr>
          <p:nvPr userDrawn="1"/>
        </p:nvSpPr>
        <p:spPr bwMode="auto">
          <a:xfrm>
            <a:off x="7188965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5" name="Freeform 718"/>
          <p:cNvSpPr>
            <a:spLocks/>
          </p:cNvSpPr>
          <p:nvPr userDrawn="1"/>
        </p:nvSpPr>
        <p:spPr bwMode="auto">
          <a:xfrm>
            <a:off x="7188965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39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39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6" name="Freeform 719"/>
          <p:cNvSpPr>
            <a:spLocks/>
          </p:cNvSpPr>
          <p:nvPr userDrawn="1"/>
        </p:nvSpPr>
        <p:spPr bwMode="auto">
          <a:xfrm>
            <a:off x="7576018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7" name="Freeform 720"/>
          <p:cNvSpPr>
            <a:spLocks/>
          </p:cNvSpPr>
          <p:nvPr userDrawn="1"/>
        </p:nvSpPr>
        <p:spPr bwMode="auto">
          <a:xfrm>
            <a:off x="7760213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8" name="Freeform 721"/>
          <p:cNvSpPr>
            <a:spLocks/>
          </p:cNvSpPr>
          <p:nvPr userDrawn="1"/>
        </p:nvSpPr>
        <p:spPr bwMode="auto">
          <a:xfrm>
            <a:off x="7760213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9" name="Freeform 722"/>
          <p:cNvSpPr>
            <a:spLocks/>
          </p:cNvSpPr>
          <p:nvPr userDrawn="1"/>
        </p:nvSpPr>
        <p:spPr bwMode="auto">
          <a:xfrm>
            <a:off x="8149700" y="547405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0" name="Freeform 723"/>
          <p:cNvSpPr>
            <a:spLocks/>
          </p:cNvSpPr>
          <p:nvPr userDrawn="1"/>
        </p:nvSpPr>
        <p:spPr bwMode="auto">
          <a:xfrm>
            <a:off x="8333896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1" name="Freeform 724"/>
          <p:cNvSpPr>
            <a:spLocks/>
          </p:cNvSpPr>
          <p:nvPr userDrawn="1"/>
        </p:nvSpPr>
        <p:spPr bwMode="auto">
          <a:xfrm>
            <a:off x="8333896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2" name="Freeform 725"/>
          <p:cNvSpPr>
            <a:spLocks/>
          </p:cNvSpPr>
          <p:nvPr userDrawn="1"/>
        </p:nvSpPr>
        <p:spPr bwMode="auto">
          <a:xfrm>
            <a:off x="8720949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3" name="Freeform 726"/>
          <p:cNvSpPr>
            <a:spLocks/>
          </p:cNvSpPr>
          <p:nvPr userDrawn="1"/>
        </p:nvSpPr>
        <p:spPr bwMode="auto">
          <a:xfrm>
            <a:off x="8905144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4" name="Freeform 727"/>
          <p:cNvSpPr>
            <a:spLocks/>
          </p:cNvSpPr>
          <p:nvPr userDrawn="1"/>
        </p:nvSpPr>
        <p:spPr bwMode="auto">
          <a:xfrm>
            <a:off x="8905144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" name="Freeform 728"/>
          <p:cNvSpPr>
            <a:spLocks/>
          </p:cNvSpPr>
          <p:nvPr userDrawn="1"/>
        </p:nvSpPr>
        <p:spPr bwMode="auto">
          <a:xfrm>
            <a:off x="9294632" y="5474058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0"/>
                </a:cubicBezTo>
                <a:cubicBezTo>
                  <a:pt x="21" y="170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6" name="Freeform 729"/>
          <p:cNvSpPr>
            <a:spLocks/>
          </p:cNvSpPr>
          <p:nvPr userDrawn="1"/>
        </p:nvSpPr>
        <p:spPr bwMode="auto">
          <a:xfrm>
            <a:off x="9478827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7" name="Freeform 730"/>
          <p:cNvSpPr>
            <a:spLocks/>
          </p:cNvSpPr>
          <p:nvPr userDrawn="1"/>
        </p:nvSpPr>
        <p:spPr bwMode="auto">
          <a:xfrm>
            <a:off x="9478827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8" name="Freeform 731"/>
          <p:cNvSpPr>
            <a:spLocks/>
          </p:cNvSpPr>
          <p:nvPr userDrawn="1"/>
        </p:nvSpPr>
        <p:spPr bwMode="auto">
          <a:xfrm>
            <a:off x="9865880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9" name="Freeform 732"/>
          <p:cNvSpPr>
            <a:spLocks/>
          </p:cNvSpPr>
          <p:nvPr userDrawn="1"/>
        </p:nvSpPr>
        <p:spPr bwMode="auto">
          <a:xfrm>
            <a:off x="10050075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" name="Freeform 733"/>
          <p:cNvSpPr>
            <a:spLocks/>
          </p:cNvSpPr>
          <p:nvPr userDrawn="1"/>
        </p:nvSpPr>
        <p:spPr bwMode="auto">
          <a:xfrm>
            <a:off x="10050075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1" name="Freeform 734"/>
          <p:cNvSpPr>
            <a:spLocks/>
          </p:cNvSpPr>
          <p:nvPr userDrawn="1"/>
        </p:nvSpPr>
        <p:spPr bwMode="auto">
          <a:xfrm>
            <a:off x="10437940" y="5474058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2" name="Freeform 735"/>
          <p:cNvSpPr>
            <a:spLocks/>
          </p:cNvSpPr>
          <p:nvPr userDrawn="1"/>
        </p:nvSpPr>
        <p:spPr bwMode="auto">
          <a:xfrm>
            <a:off x="10623758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3" name="Freeform 736"/>
          <p:cNvSpPr>
            <a:spLocks/>
          </p:cNvSpPr>
          <p:nvPr userDrawn="1"/>
        </p:nvSpPr>
        <p:spPr bwMode="auto">
          <a:xfrm>
            <a:off x="10623758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4" name="Freeform 737"/>
          <p:cNvSpPr>
            <a:spLocks/>
          </p:cNvSpPr>
          <p:nvPr userDrawn="1"/>
        </p:nvSpPr>
        <p:spPr bwMode="auto">
          <a:xfrm>
            <a:off x="11010811" y="547405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5" name="Freeform 738"/>
          <p:cNvSpPr>
            <a:spLocks/>
          </p:cNvSpPr>
          <p:nvPr userDrawn="1"/>
        </p:nvSpPr>
        <p:spPr bwMode="auto">
          <a:xfrm>
            <a:off x="11195006" y="5572241"/>
            <a:ext cx="128206" cy="134698"/>
          </a:xfrm>
          <a:custGeom>
            <a:avLst/>
            <a:gdLst>
              <a:gd name="T0" fmla="*/ 0 w 158"/>
              <a:gd name="T1" fmla="*/ 0 h 166"/>
              <a:gd name="T2" fmla="*/ 158 w 158"/>
              <a:gd name="T3" fmla="*/ 83 h 166"/>
              <a:gd name="T4" fmla="*/ 0 w 158"/>
              <a:gd name="T5" fmla="*/ 166 h 166"/>
              <a:gd name="T6" fmla="*/ 0 w 158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6">
                <a:moveTo>
                  <a:pt x="0" y="0"/>
                </a:moveTo>
                <a:lnTo>
                  <a:pt x="158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6" name="Freeform 739"/>
          <p:cNvSpPr>
            <a:spLocks/>
          </p:cNvSpPr>
          <p:nvPr userDrawn="1"/>
        </p:nvSpPr>
        <p:spPr bwMode="auto">
          <a:xfrm>
            <a:off x="11195006" y="5572241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7" name="Freeform 740"/>
          <p:cNvSpPr>
            <a:spLocks/>
          </p:cNvSpPr>
          <p:nvPr userDrawn="1"/>
        </p:nvSpPr>
        <p:spPr bwMode="auto">
          <a:xfrm>
            <a:off x="11582059" y="5474058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6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8" name="Freeform 741"/>
          <p:cNvSpPr>
            <a:spLocks/>
          </p:cNvSpPr>
          <p:nvPr userDrawn="1"/>
        </p:nvSpPr>
        <p:spPr bwMode="auto">
          <a:xfrm>
            <a:off x="11766255" y="5572241"/>
            <a:ext cx="130641" cy="134698"/>
          </a:xfrm>
          <a:custGeom>
            <a:avLst/>
            <a:gdLst>
              <a:gd name="T0" fmla="*/ 0 w 161"/>
              <a:gd name="T1" fmla="*/ 0 h 166"/>
              <a:gd name="T2" fmla="*/ 161 w 161"/>
              <a:gd name="T3" fmla="*/ 83 h 166"/>
              <a:gd name="T4" fmla="*/ 0 w 161"/>
              <a:gd name="T5" fmla="*/ 166 h 166"/>
              <a:gd name="T6" fmla="*/ 0 w 161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6">
                <a:moveTo>
                  <a:pt x="0" y="0"/>
                </a:moveTo>
                <a:lnTo>
                  <a:pt x="161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9" name="Freeform 742"/>
          <p:cNvSpPr>
            <a:spLocks/>
          </p:cNvSpPr>
          <p:nvPr userDrawn="1"/>
        </p:nvSpPr>
        <p:spPr bwMode="auto">
          <a:xfrm>
            <a:off x="11766255" y="5572241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0" name="Freeform 743"/>
          <p:cNvSpPr>
            <a:spLocks/>
          </p:cNvSpPr>
          <p:nvPr userDrawn="1"/>
        </p:nvSpPr>
        <p:spPr bwMode="auto">
          <a:xfrm>
            <a:off x="716168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1" name="Freeform 744"/>
          <p:cNvSpPr>
            <a:spLocks/>
          </p:cNvSpPr>
          <p:nvPr userDrawn="1"/>
        </p:nvSpPr>
        <p:spPr bwMode="auto">
          <a:xfrm>
            <a:off x="900364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2" name="Freeform 745"/>
          <p:cNvSpPr>
            <a:spLocks/>
          </p:cNvSpPr>
          <p:nvPr userDrawn="1"/>
        </p:nvSpPr>
        <p:spPr bwMode="auto">
          <a:xfrm>
            <a:off x="900364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3" name="Freeform 746"/>
          <p:cNvSpPr>
            <a:spLocks/>
          </p:cNvSpPr>
          <p:nvPr userDrawn="1"/>
        </p:nvSpPr>
        <p:spPr bwMode="auto">
          <a:xfrm>
            <a:off x="1288228" y="591953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4" name="Freeform 747"/>
          <p:cNvSpPr>
            <a:spLocks/>
          </p:cNvSpPr>
          <p:nvPr userDrawn="1"/>
        </p:nvSpPr>
        <p:spPr bwMode="auto">
          <a:xfrm>
            <a:off x="1474046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5" name="Freeform 748"/>
          <p:cNvSpPr>
            <a:spLocks/>
          </p:cNvSpPr>
          <p:nvPr userDrawn="1"/>
        </p:nvSpPr>
        <p:spPr bwMode="auto">
          <a:xfrm>
            <a:off x="1474046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6" name="Freeform 749"/>
          <p:cNvSpPr>
            <a:spLocks/>
          </p:cNvSpPr>
          <p:nvPr userDrawn="1"/>
        </p:nvSpPr>
        <p:spPr bwMode="auto">
          <a:xfrm>
            <a:off x="1861100" y="591953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7" name="Freeform 750"/>
          <p:cNvSpPr>
            <a:spLocks/>
          </p:cNvSpPr>
          <p:nvPr userDrawn="1"/>
        </p:nvSpPr>
        <p:spPr bwMode="auto">
          <a:xfrm>
            <a:off x="2045295" y="601771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8" name="Freeform 751"/>
          <p:cNvSpPr>
            <a:spLocks/>
          </p:cNvSpPr>
          <p:nvPr userDrawn="1"/>
        </p:nvSpPr>
        <p:spPr bwMode="auto">
          <a:xfrm>
            <a:off x="2045295" y="601771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9" name="Freeform 752"/>
          <p:cNvSpPr>
            <a:spLocks/>
          </p:cNvSpPr>
          <p:nvPr userDrawn="1"/>
        </p:nvSpPr>
        <p:spPr bwMode="auto">
          <a:xfrm>
            <a:off x="2433159" y="591953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0" name="Freeform 753"/>
          <p:cNvSpPr>
            <a:spLocks/>
          </p:cNvSpPr>
          <p:nvPr userDrawn="1"/>
        </p:nvSpPr>
        <p:spPr bwMode="auto">
          <a:xfrm>
            <a:off x="2616543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1" name="Freeform 754"/>
          <p:cNvSpPr>
            <a:spLocks/>
          </p:cNvSpPr>
          <p:nvPr userDrawn="1"/>
        </p:nvSpPr>
        <p:spPr bwMode="auto">
          <a:xfrm>
            <a:off x="2616543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2" name="Freeform 755"/>
          <p:cNvSpPr>
            <a:spLocks/>
          </p:cNvSpPr>
          <p:nvPr userDrawn="1"/>
        </p:nvSpPr>
        <p:spPr bwMode="auto">
          <a:xfrm>
            <a:off x="3006031" y="591953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3" name="Freeform 756"/>
          <p:cNvSpPr>
            <a:spLocks/>
          </p:cNvSpPr>
          <p:nvPr userDrawn="1"/>
        </p:nvSpPr>
        <p:spPr bwMode="auto">
          <a:xfrm>
            <a:off x="3190226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4" name="Freeform 757"/>
          <p:cNvSpPr>
            <a:spLocks/>
          </p:cNvSpPr>
          <p:nvPr userDrawn="1"/>
        </p:nvSpPr>
        <p:spPr bwMode="auto">
          <a:xfrm>
            <a:off x="3190226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5" name="Freeform 758"/>
          <p:cNvSpPr>
            <a:spLocks/>
          </p:cNvSpPr>
          <p:nvPr userDrawn="1"/>
        </p:nvSpPr>
        <p:spPr bwMode="auto">
          <a:xfrm>
            <a:off x="3578091" y="591953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6" name="Freeform 759"/>
          <p:cNvSpPr>
            <a:spLocks/>
          </p:cNvSpPr>
          <p:nvPr userDrawn="1"/>
        </p:nvSpPr>
        <p:spPr bwMode="auto">
          <a:xfrm>
            <a:off x="3761474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7" name="Freeform 760"/>
          <p:cNvSpPr>
            <a:spLocks/>
          </p:cNvSpPr>
          <p:nvPr userDrawn="1"/>
        </p:nvSpPr>
        <p:spPr bwMode="auto">
          <a:xfrm>
            <a:off x="3761474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8" name="Freeform 761"/>
          <p:cNvSpPr>
            <a:spLocks/>
          </p:cNvSpPr>
          <p:nvPr userDrawn="1"/>
        </p:nvSpPr>
        <p:spPr bwMode="auto">
          <a:xfrm>
            <a:off x="4149339" y="5919534"/>
            <a:ext cx="473877" cy="331876"/>
          </a:xfrm>
          <a:custGeom>
            <a:avLst/>
            <a:gdLst>
              <a:gd name="T0" fmla="*/ 244 w 247"/>
              <a:gd name="T1" fmla="*/ 37 h 173"/>
              <a:gd name="T2" fmla="*/ 234 w 247"/>
              <a:gd name="T3" fmla="*/ 13 h 173"/>
              <a:gd name="T4" fmla="*/ 210 w 247"/>
              <a:gd name="T5" fmla="*/ 2 h 173"/>
              <a:gd name="T6" fmla="*/ 124 w 247"/>
              <a:gd name="T7" fmla="*/ 0 h 173"/>
              <a:gd name="T8" fmla="*/ 123 w 247"/>
              <a:gd name="T9" fmla="*/ 0 h 173"/>
              <a:gd name="T10" fmla="*/ 37 w 247"/>
              <a:gd name="T11" fmla="*/ 2 h 173"/>
              <a:gd name="T12" fmla="*/ 13 w 247"/>
              <a:gd name="T13" fmla="*/ 13 h 173"/>
              <a:gd name="T14" fmla="*/ 3 w 247"/>
              <a:gd name="T15" fmla="*/ 37 h 173"/>
              <a:gd name="T16" fmla="*/ 0 w 247"/>
              <a:gd name="T17" fmla="*/ 77 h 173"/>
              <a:gd name="T18" fmla="*/ 0 w 247"/>
              <a:gd name="T19" fmla="*/ 96 h 173"/>
              <a:gd name="T20" fmla="*/ 3 w 247"/>
              <a:gd name="T21" fmla="*/ 135 h 173"/>
              <a:gd name="T22" fmla="*/ 13 w 247"/>
              <a:gd name="T23" fmla="*/ 160 h 173"/>
              <a:gd name="T24" fmla="*/ 40 w 247"/>
              <a:gd name="T25" fmla="*/ 170 h 173"/>
              <a:gd name="T26" fmla="*/ 123 w 247"/>
              <a:gd name="T27" fmla="*/ 173 h 173"/>
              <a:gd name="T28" fmla="*/ 210 w 247"/>
              <a:gd name="T29" fmla="*/ 170 h 173"/>
              <a:gd name="T30" fmla="*/ 234 w 247"/>
              <a:gd name="T31" fmla="*/ 160 h 173"/>
              <a:gd name="T32" fmla="*/ 244 w 247"/>
              <a:gd name="T33" fmla="*/ 135 h 173"/>
              <a:gd name="T34" fmla="*/ 247 w 247"/>
              <a:gd name="T35" fmla="*/ 96 h 173"/>
              <a:gd name="T36" fmla="*/ 247 w 247"/>
              <a:gd name="T37" fmla="*/ 77 h 173"/>
              <a:gd name="T38" fmla="*/ 244 w 247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3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60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7" y="115"/>
                  <a:pt x="247" y="96"/>
                </a:cubicBezTo>
                <a:cubicBezTo>
                  <a:pt x="247" y="77"/>
                  <a:pt x="247" y="77"/>
                  <a:pt x="247" y="77"/>
                </a:cubicBezTo>
                <a:cubicBezTo>
                  <a:pt x="247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9" name="Freeform 762"/>
          <p:cNvSpPr>
            <a:spLocks/>
          </p:cNvSpPr>
          <p:nvPr userDrawn="1"/>
        </p:nvSpPr>
        <p:spPr bwMode="auto">
          <a:xfrm>
            <a:off x="4335157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0" name="Freeform 763"/>
          <p:cNvSpPr>
            <a:spLocks/>
          </p:cNvSpPr>
          <p:nvPr userDrawn="1"/>
        </p:nvSpPr>
        <p:spPr bwMode="auto">
          <a:xfrm>
            <a:off x="4335157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1" name="Freeform 764"/>
          <p:cNvSpPr>
            <a:spLocks/>
          </p:cNvSpPr>
          <p:nvPr userDrawn="1"/>
        </p:nvSpPr>
        <p:spPr bwMode="auto">
          <a:xfrm>
            <a:off x="4723022" y="591953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2" name="Freeform 765"/>
          <p:cNvSpPr>
            <a:spLocks/>
          </p:cNvSpPr>
          <p:nvPr userDrawn="1"/>
        </p:nvSpPr>
        <p:spPr bwMode="auto">
          <a:xfrm>
            <a:off x="4906406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3" name="Freeform 766"/>
          <p:cNvSpPr>
            <a:spLocks/>
          </p:cNvSpPr>
          <p:nvPr userDrawn="1"/>
        </p:nvSpPr>
        <p:spPr bwMode="auto">
          <a:xfrm>
            <a:off x="4906406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4" name="Freeform 767"/>
          <p:cNvSpPr>
            <a:spLocks/>
          </p:cNvSpPr>
          <p:nvPr userDrawn="1"/>
        </p:nvSpPr>
        <p:spPr bwMode="auto">
          <a:xfrm>
            <a:off x="5294270" y="591953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5" name="Freeform 768"/>
          <p:cNvSpPr>
            <a:spLocks/>
          </p:cNvSpPr>
          <p:nvPr userDrawn="1"/>
        </p:nvSpPr>
        <p:spPr bwMode="auto">
          <a:xfrm>
            <a:off x="5480088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6" name="Freeform 769"/>
          <p:cNvSpPr>
            <a:spLocks/>
          </p:cNvSpPr>
          <p:nvPr userDrawn="1"/>
        </p:nvSpPr>
        <p:spPr bwMode="auto">
          <a:xfrm>
            <a:off x="5480088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7" name="Freeform 770"/>
          <p:cNvSpPr>
            <a:spLocks/>
          </p:cNvSpPr>
          <p:nvPr userDrawn="1"/>
        </p:nvSpPr>
        <p:spPr bwMode="auto">
          <a:xfrm>
            <a:off x="5867141" y="591953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8" name="Freeform 771"/>
          <p:cNvSpPr>
            <a:spLocks/>
          </p:cNvSpPr>
          <p:nvPr userDrawn="1"/>
        </p:nvSpPr>
        <p:spPr bwMode="auto">
          <a:xfrm>
            <a:off x="6051336" y="601771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9" name="Freeform 772"/>
          <p:cNvSpPr>
            <a:spLocks/>
          </p:cNvSpPr>
          <p:nvPr userDrawn="1"/>
        </p:nvSpPr>
        <p:spPr bwMode="auto">
          <a:xfrm>
            <a:off x="6051336" y="601771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37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0" name="Freeform 773"/>
          <p:cNvSpPr>
            <a:spLocks/>
          </p:cNvSpPr>
          <p:nvPr userDrawn="1"/>
        </p:nvSpPr>
        <p:spPr bwMode="auto">
          <a:xfrm>
            <a:off x="6431087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4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1" name="Freeform 774"/>
          <p:cNvSpPr>
            <a:spLocks/>
          </p:cNvSpPr>
          <p:nvPr userDrawn="1"/>
        </p:nvSpPr>
        <p:spPr bwMode="auto">
          <a:xfrm>
            <a:off x="6617716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2" name="Freeform 775"/>
          <p:cNvSpPr>
            <a:spLocks/>
          </p:cNvSpPr>
          <p:nvPr userDrawn="1"/>
        </p:nvSpPr>
        <p:spPr bwMode="auto">
          <a:xfrm>
            <a:off x="6617716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3" name="Freeform 776"/>
          <p:cNvSpPr>
            <a:spLocks/>
          </p:cNvSpPr>
          <p:nvPr userDrawn="1"/>
        </p:nvSpPr>
        <p:spPr bwMode="auto">
          <a:xfrm>
            <a:off x="7004770" y="591953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4" name="Freeform 777"/>
          <p:cNvSpPr>
            <a:spLocks/>
          </p:cNvSpPr>
          <p:nvPr userDrawn="1"/>
        </p:nvSpPr>
        <p:spPr bwMode="auto">
          <a:xfrm>
            <a:off x="7188965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5" name="Freeform 778"/>
          <p:cNvSpPr>
            <a:spLocks/>
          </p:cNvSpPr>
          <p:nvPr userDrawn="1"/>
        </p:nvSpPr>
        <p:spPr bwMode="auto">
          <a:xfrm>
            <a:off x="7188965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39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39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6" name="Freeform 779"/>
          <p:cNvSpPr>
            <a:spLocks/>
          </p:cNvSpPr>
          <p:nvPr userDrawn="1"/>
        </p:nvSpPr>
        <p:spPr bwMode="auto">
          <a:xfrm>
            <a:off x="7576018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7" name="Freeform 780"/>
          <p:cNvSpPr>
            <a:spLocks/>
          </p:cNvSpPr>
          <p:nvPr userDrawn="1"/>
        </p:nvSpPr>
        <p:spPr bwMode="auto">
          <a:xfrm>
            <a:off x="7760213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8" name="Freeform 781"/>
          <p:cNvSpPr>
            <a:spLocks/>
          </p:cNvSpPr>
          <p:nvPr userDrawn="1"/>
        </p:nvSpPr>
        <p:spPr bwMode="auto">
          <a:xfrm>
            <a:off x="7760213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9" name="Freeform 782"/>
          <p:cNvSpPr>
            <a:spLocks/>
          </p:cNvSpPr>
          <p:nvPr userDrawn="1"/>
        </p:nvSpPr>
        <p:spPr bwMode="auto">
          <a:xfrm>
            <a:off x="8149700" y="591953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0" name="Freeform 783"/>
          <p:cNvSpPr>
            <a:spLocks/>
          </p:cNvSpPr>
          <p:nvPr userDrawn="1"/>
        </p:nvSpPr>
        <p:spPr bwMode="auto">
          <a:xfrm>
            <a:off x="8333896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1" name="Freeform 784"/>
          <p:cNvSpPr>
            <a:spLocks/>
          </p:cNvSpPr>
          <p:nvPr userDrawn="1"/>
        </p:nvSpPr>
        <p:spPr bwMode="auto">
          <a:xfrm>
            <a:off x="8333896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2" name="Freeform 785"/>
          <p:cNvSpPr>
            <a:spLocks/>
          </p:cNvSpPr>
          <p:nvPr userDrawn="1"/>
        </p:nvSpPr>
        <p:spPr bwMode="auto">
          <a:xfrm>
            <a:off x="8720949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3" name="Freeform 786"/>
          <p:cNvSpPr>
            <a:spLocks/>
          </p:cNvSpPr>
          <p:nvPr userDrawn="1"/>
        </p:nvSpPr>
        <p:spPr bwMode="auto">
          <a:xfrm>
            <a:off x="8905144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4" name="Freeform 787"/>
          <p:cNvSpPr>
            <a:spLocks/>
          </p:cNvSpPr>
          <p:nvPr userDrawn="1"/>
        </p:nvSpPr>
        <p:spPr bwMode="auto">
          <a:xfrm>
            <a:off x="8905144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5" name="Freeform 788"/>
          <p:cNvSpPr>
            <a:spLocks/>
          </p:cNvSpPr>
          <p:nvPr userDrawn="1"/>
        </p:nvSpPr>
        <p:spPr bwMode="auto">
          <a:xfrm>
            <a:off x="9294632" y="5919534"/>
            <a:ext cx="471442" cy="331876"/>
          </a:xfrm>
          <a:custGeom>
            <a:avLst/>
            <a:gdLst>
              <a:gd name="T0" fmla="*/ 243 w 246"/>
              <a:gd name="T1" fmla="*/ 37 h 173"/>
              <a:gd name="T2" fmla="*/ 233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6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3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3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4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4" y="152"/>
                  <a:pt x="12" y="160"/>
                </a:cubicBezTo>
                <a:cubicBezTo>
                  <a:pt x="21" y="170"/>
                  <a:pt x="33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4" y="173"/>
                  <a:pt x="209" y="170"/>
                </a:cubicBezTo>
                <a:cubicBezTo>
                  <a:pt x="214" y="170"/>
                  <a:pt x="224" y="170"/>
                  <a:pt x="233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6" name="Freeform 789"/>
          <p:cNvSpPr>
            <a:spLocks/>
          </p:cNvSpPr>
          <p:nvPr userDrawn="1"/>
        </p:nvSpPr>
        <p:spPr bwMode="auto">
          <a:xfrm>
            <a:off x="9478827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7" name="Freeform 790"/>
          <p:cNvSpPr>
            <a:spLocks/>
          </p:cNvSpPr>
          <p:nvPr userDrawn="1"/>
        </p:nvSpPr>
        <p:spPr bwMode="auto">
          <a:xfrm>
            <a:off x="9478827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8" name="Freeform 791"/>
          <p:cNvSpPr>
            <a:spLocks/>
          </p:cNvSpPr>
          <p:nvPr userDrawn="1"/>
        </p:nvSpPr>
        <p:spPr bwMode="auto">
          <a:xfrm>
            <a:off x="9865880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9" name="Freeform 792"/>
          <p:cNvSpPr>
            <a:spLocks/>
          </p:cNvSpPr>
          <p:nvPr userDrawn="1"/>
        </p:nvSpPr>
        <p:spPr bwMode="auto">
          <a:xfrm>
            <a:off x="10050075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0" name="Freeform 793"/>
          <p:cNvSpPr>
            <a:spLocks/>
          </p:cNvSpPr>
          <p:nvPr userDrawn="1"/>
        </p:nvSpPr>
        <p:spPr bwMode="auto">
          <a:xfrm>
            <a:off x="10050075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1" name="Freeform 794"/>
          <p:cNvSpPr>
            <a:spLocks/>
          </p:cNvSpPr>
          <p:nvPr userDrawn="1"/>
        </p:nvSpPr>
        <p:spPr bwMode="auto">
          <a:xfrm>
            <a:off x="10437940" y="5919534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10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3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3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10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2" y="20"/>
                  <a:pt x="234" y="13"/>
                </a:cubicBezTo>
                <a:cubicBezTo>
                  <a:pt x="225" y="3"/>
                  <a:pt x="214" y="3"/>
                  <a:pt x="210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3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3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10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2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2" name="Freeform 795"/>
          <p:cNvSpPr>
            <a:spLocks/>
          </p:cNvSpPr>
          <p:nvPr userDrawn="1"/>
        </p:nvSpPr>
        <p:spPr bwMode="auto">
          <a:xfrm>
            <a:off x="10623758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3" name="Freeform 796"/>
          <p:cNvSpPr>
            <a:spLocks/>
          </p:cNvSpPr>
          <p:nvPr userDrawn="1"/>
        </p:nvSpPr>
        <p:spPr bwMode="auto">
          <a:xfrm>
            <a:off x="10623758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4" name="Freeform 797"/>
          <p:cNvSpPr>
            <a:spLocks/>
          </p:cNvSpPr>
          <p:nvPr userDrawn="1"/>
        </p:nvSpPr>
        <p:spPr bwMode="auto">
          <a:xfrm>
            <a:off x="11010811" y="591953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5" name="Freeform 798"/>
          <p:cNvSpPr>
            <a:spLocks/>
          </p:cNvSpPr>
          <p:nvPr userDrawn="1"/>
        </p:nvSpPr>
        <p:spPr bwMode="auto">
          <a:xfrm>
            <a:off x="11195006" y="6017718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2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6" name="Freeform 799"/>
          <p:cNvSpPr>
            <a:spLocks/>
          </p:cNvSpPr>
          <p:nvPr userDrawn="1"/>
        </p:nvSpPr>
        <p:spPr bwMode="auto">
          <a:xfrm>
            <a:off x="11195006" y="6017718"/>
            <a:ext cx="128206" cy="76275"/>
          </a:xfrm>
          <a:custGeom>
            <a:avLst/>
            <a:gdLst>
              <a:gd name="T0" fmla="*/ 0 w 158"/>
              <a:gd name="T1" fmla="*/ 0 h 94"/>
              <a:gd name="T2" fmla="*/ 158 w 158"/>
              <a:gd name="T3" fmla="*/ 82 h 94"/>
              <a:gd name="T4" fmla="*/ 137 w 158"/>
              <a:gd name="T5" fmla="*/ 94 h 94"/>
              <a:gd name="T6" fmla="*/ 0 w 158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4">
                <a:moveTo>
                  <a:pt x="0" y="0"/>
                </a:moveTo>
                <a:lnTo>
                  <a:pt x="158" y="82"/>
                </a:lnTo>
                <a:lnTo>
                  <a:pt x="137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7" name="Freeform 800"/>
          <p:cNvSpPr>
            <a:spLocks/>
          </p:cNvSpPr>
          <p:nvPr userDrawn="1"/>
        </p:nvSpPr>
        <p:spPr bwMode="auto">
          <a:xfrm>
            <a:off x="11582059" y="5919534"/>
            <a:ext cx="472254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3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3 w 246"/>
              <a:gd name="T21" fmla="*/ 135 h 173"/>
              <a:gd name="T22" fmla="*/ 12 w 246"/>
              <a:gd name="T23" fmla="*/ 160 h 173"/>
              <a:gd name="T24" fmla="*/ 40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3"/>
                </a:cubicBezTo>
                <a:cubicBezTo>
                  <a:pt x="225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2"/>
                </a:cubicBezTo>
                <a:cubicBezTo>
                  <a:pt x="32" y="3"/>
                  <a:pt x="22" y="3"/>
                  <a:pt x="12" y="13"/>
                </a:cubicBezTo>
                <a:cubicBezTo>
                  <a:pt x="5" y="20"/>
                  <a:pt x="3" y="37"/>
                  <a:pt x="3" y="37"/>
                </a:cubicBezTo>
                <a:cubicBezTo>
                  <a:pt x="3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3" y="135"/>
                  <a:pt x="3" y="135"/>
                </a:cubicBezTo>
                <a:cubicBezTo>
                  <a:pt x="3" y="135"/>
                  <a:pt x="5" y="152"/>
                  <a:pt x="12" y="160"/>
                </a:cubicBezTo>
                <a:cubicBezTo>
                  <a:pt x="22" y="170"/>
                  <a:pt x="34" y="169"/>
                  <a:pt x="40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5" y="170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8" name="Freeform 801"/>
          <p:cNvSpPr>
            <a:spLocks/>
          </p:cNvSpPr>
          <p:nvPr userDrawn="1"/>
        </p:nvSpPr>
        <p:spPr bwMode="auto">
          <a:xfrm>
            <a:off x="11766255" y="6017718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2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9" name="Freeform 802"/>
          <p:cNvSpPr>
            <a:spLocks/>
          </p:cNvSpPr>
          <p:nvPr userDrawn="1"/>
        </p:nvSpPr>
        <p:spPr bwMode="auto">
          <a:xfrm>
            <a:off x="11766255" y="6017718"/>
            <a:ext cx="130641" cy="76275"/>
          </a:xfrm>
          <a:custGeom>
            <a:avLst/>
            <a:gdLst>
              <a:gd name="T0" fmla="*/ 0 w 161"/>
              <a:gd name="T1" fmla="*/ 0 h 94"/>
              <a:gd name="T2" fmla="*/ 161 w 161"/>
              <a:gd name="T3" fmla="*/ 82 h 94"/>
              <a:gd name="T4" fmla="*/ 140 w 161"/>
              <a:gd name="T5" fmla="*/ 94 h 94"/>
              <a:gd name="T6" fmla="*/ 0 w 161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4">
                <a:moveTo>
                  <a:pt x="0" y="0"/>
                </a:moveTo>
                <a:lnTo>
                  <a:pt x="161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0" name="Freeform 803"/>
          <p:cNvSpPr>
            <a:spLocks/>
          </p:cNvSpPr>
          <p:nvPr userDrawn="1"/>
        </p:nvSpPr>
        <p:spPr bwMode="auto">
          <a:xfrm>
            <a:off x="716168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1" name="Freeform 804"/>
          <p:cNvSpPr>
            <a:spLocks/>
          </p:cNvSpPr>
          <p:nvPr userDrawn="1"/>
        </p:nvSpPr>
        <p:spPr bwMode="auto">
          <a:xfrm>
            <a:off x="900364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2" name="Freeform 805"/>
          <p:cNvSpPr>
            <a:spLocks/>
          </p:cNvSpPr>
          <p:nvPr userDrawn="1"/>
        </p:nvSpPr>
        <p:spPr bwMode="auto">
          <a:xfrm>
            <a:off x="900364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3" name="Freeform 806"/>
          <p:cNvSpPr>
            <a:spLocks/>
          </p:cNvSpPr>
          <p:nvPr userDrawn="1"/>
        </p:nvSpPr>
        <p:spPr bwMode="auto">
          <a:xfrm>
            <a:off x="140863" y="139701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2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4" name="Freeform 807"/>
          <p:cNvSpPr>
            <a:spLocks/>
          </p:cNvSpPr>
          <p:nvPr userDrawn="1"/>
        </p:nvSpPr>
        <p:spPr bwMode="auto">
          <a:xfrm>
            <a:off x="325058" y="237073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Freeform 809"/>
          <p:cNvSpPr>
            <a:spLocks/>
          </p:cNvSpPr>
          <p:nvPr userDrawn="1"/>
        </p:nvSpPr>
        <p:spPr bwMode="auto">
          <a:xfrm>
            <a:off x="325058" y="237073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40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Freeform 810"/>
          <p:cNvSpPr>
            <a:spLocks/>
          </p:cNvSpPr>
          <p:nvPr userDrawn="1"/>
        </p:nvSpPr>
        <p:spPr bwMode="auto">
          <a:xfrm>
            <a:off x="140863" y="58274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5" name="Freeform 811"/>
          <p:cNvSpPr>
            <a:spLocks/>
          </p:cNvSpPr>
          <p:nvPr userDrawn="1"/>
        </p:nvSpPr>
        <p:spPr bwMode="auto">
          <a:xfrm>
            <a:off x="325058" y="682550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Freeform 812"/>
          <p:cNvSpPr>
            <a:spLocks/>
          </p:cNvSpPr>
          <p:nvPr userDrawn="1"/>
        </p:nvSpPr>
        <p:spPr bwMode="auto">
          <a:xfrm>
            <a:off x="325058" y="682550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40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" name="Freeform 813"/>
          <p:cNvSpPr>
            <a:spLocks/>
          </p:cNvSpPr>
          <p:nvPr userDrawn="1"/>
        </p:nvSpPr>
        <p:spPr bwMode="auto">
          <a:xfrm>
            <a:off x="140863" y="102740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8" name="Freeform 814"/>
          <p:cNvSpPr>
            <a:spLocks/>
          </p:cNvSpPr>
          <p:nvPr userDrawn="1"/>
        </p:nvSpPr>
        <p:spPr bwMode="auto">
          <a:xfrm>
            <a:off x="325058" y="1127214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9" name="Freeform 815"/>
          <p:cNvSpPr>
            <a:spLocks/>
          </p:cNvSpPr>
          <p:nvPr userDrawn="1"/>
        </p:nvSpPr>
        <p:spPr bwMode="auto">
          <a:xfrm>
            <a:off x="325058" y="1127214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40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" name="Freeform 816"/>
          <p:cNvSpPr>
            <a:spLocks/>
          </p:cNvSpPr>
          <p:nvPr userDrawn="1"/>
        </p:nvSpPr>
        <p:spPr bwMode="auto">
          <a:xfrm>
            <a:off x="140863" y="1472885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1" name="Freeform 817"/>
          <p:cNvSpPr>
            <a:spLocks/>
          </p:cNvSpPr>
          <p:nvPr userDrawn="1"/>
        </p:nvSpPr>
        <p:spPr bwMode="auto">
          <a:xfrm>
            <a:off x="325058" y="157106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" name="Freeform 818"/>
          <p:cNvSpPr>
            <a:spLocks/>
          </p:cNvSpPr>
          <p:nvPr userDrawn="1"/>
        </p:nvSpPr>
        <p:spPr bwMode="auto">
          <a:xfrm>
            <a:off x="325058" y="157106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40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" name="Freeform 819"/>
          <p:cNvSpPr>
            <a:spLocks/>
          </p:cNvSpPr>
          <p:nvPr userDrawn="1"/>
        </p:nvSpPr>
        <p:spPr bwMode="auto">
          <a:xfrm>
            <a:off x="140863" y="1917550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" name="Freeform 820"/>
          <p:cNvSpPr>
            <a:spLocks/>
          </p:cNvSpPr>
          <p:nvPr userDrawn="1"/>
        </p:nvSpPr>
        <p:spPr bwMode="auto">
          <a:xfrm>
            <a:off x="325058" y="2015733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821"/>
          <p:cNvSpPr>
            <a:spLocks/>
          </p:cNvSpPr>
          <p:nvPr userDrawn="1"/>
        </p:nvSpPr>
        <p:spPr bwMode="auto">
          <a:xfrm>
            <a:off x="325058" y="2015733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40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Freeform 822"/>
          <p:cNvSpPr>
            <a:spLocks/>
          </p:cNvSpPr>
          <p:nvPr userDrawn="1"/>
        </p:nvSpPr>
        <p:spPr bwMode="auto">
          <a:xfrm>
            <a:off x="140863" y="2361403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8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8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7" name="Freeform 823"/>
          <p:cNvSpPr>
            <a:spLocks/>
          </p:cNvSpPr>
          <p:nvPr userDrawn="1"/>
        </p:nvSpPr>
        <p:spPr bwMode="auto">
          <a:xfrm>
            <a:off x="325058" y="2460398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8" name="Freeform 824"/>
          <p:cNvSpPr>
            <a:spLocks/>
          </p:cNvSpPr>
          <p:nvPr userDrawn="1"/>
        </p:nvSpPr>
        <p:spPr bwMode="auto">
          <a:xfrm>
            <a:off x="325058" y="2460398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40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9" name="Freeform 825"/>
          <p:cNvSpPr>
            <a:spLocks/>
          </p:cNvSpPr>
          <p:nvPr userDrawn="1"/>
        </p:nvSpPr>
        <p:spPr bwMode="auto">
          <a:xfrm>
            <a:off x="140863" y="280606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0" name="Freeform 826"/>
          <p:cNvSpPr>
            <a:spLocks/>
          </p:cNvSpPr>
          <p:nvPr userDrawn="1"/>
        </p:nvSpPr>
        <p:spPr bwMode="auto">
          <a:xfrm>
            <a:off x="325058" y="2905874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1" name="Freeform 827"/>
          <p:cNvSpPr>
            <a:spLocks/>
          </p:cNvSpPr>
          <p:nvPr userDrawn="1"/>
        </p:nvSpPr>
        <p:spPr bwMode="auto">
          <a:xfrm>
            <a:off x="325058" y="2905874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40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2" name="Freeform 828"/>
          <p:cNvSpPr>
            <a:spLocks/>
          </p:cNvSpPr>
          <p:nvPr userDrawn="1"/>
        </p:nvSpPr>
        <p:spPr bwMode="auto">
          <a:xfrm>
            <a:off x="140863" y="325073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3" name="Freeform 829"/>
          <p:cNvSpPr>
            <a:spLocks/>
          </p:cNvSpPr>
          <p:nvPr userDrawn="1"/>
        </p:nvSpPr>
        <p:spPr bwMode="auto">
          <a:xfrm>
            <a:off x="325058" y="3350539"/>
            <a:ext cx="129018" cy="133075"/>
          </a:xfrm>
          <a:custGeom>
            <a:avLst/>
            <a:gdLst>
              <a:gd name="T0" fmla="*/ 0 w 159"/>
              <a:gd name="T1" fmla="*/ 0 h 164"/>
              <a:gd name="T2" fmla="*/ 159 w 159"/>
              <a:gd name="T3" fmla="*/ 81 h 164"/>
              <a:gd name="T4" fmla="*/ 0 w 159"/>
              <a:gd name="T5" fmla="*/ 164 h 164"/>
              <a:gd name="T6" fmla="*/ 0 w 159"/>
              <a:gd name="T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4">
                <a:moveTo>
                  <a:pt x="0" y="0"/>
                </a:moveTo>
                <a:lnTo>
                  <a:pt x="159" y="81"/>
                </a:lnTo>
                <a:lnTo>
                  <a:pt x="0" y="164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4" name="Freeform 830"/>
          <p:cNvSpPr>
            <a:spLocks/>
          </p:cNvSpPr>
          <p:nvPr userDrawn="1"/>
        </p:nvSpPr>
        <p:spPr bwMode="auto">
          <a:xfrm>
            <a:off x="325058" y="3350539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1 h 93"/>
              <a:gd name="T4" fmla="*/ 140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1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5" name="Freeform 831"/>
          <p:cNvSpPr>
            <a:spLocks/>
          </p:cNvSpPr>
          <p:nvPr userDrawn="1"/>
        </p:nvSpPr>
        <p:spPr bwMode="auto">
          <a:xfrm>
            <a:off x="140863" y="3696209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Freeform 832"/>
          <p:cNvSpPr>
            <a:spLocks/>
          </p:cNvSpPr>
          <p:nvPr userDrawn="1"/>
        </p:nvSpPr>
        <p:spPr bwMode="auto">
          <a:xfrm>
            <a:off x="325058" y="3794393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7" name="Freeform 833"/>
          <p:cNvSpPr>
            <a:spLocks/>
          </p:cNvSpPr>
          <p:nvPr userDrawn="1"/>
        </p:nvSpPr>
        <p:spPr bwMode="auto">
          <a:xfrm>
            <a:off x="325058" y="3794393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40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Freeform 834"/>
          <p:cNvSpPr>
            <a:spLocks/>
          </p:cNvSpPr>
          <p:nvPr userDrawn="1"/>
        </p:nvSpPr>
        <p:spPr bwMode="auto">
          <a:xfrm>
            <a:off x="140863" y="414087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9" name="Freeform 835"/>
          <p:cNvSpPr>
            <a:spLocks/>
          </p:cNvSpPr>
          <p:nvPr userDrawn="1"/>
        </p:nvSpPr>
        <p:spPr bwMode="auto">
          <a:xfrm>
            <a:off x="325058" y="423905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0" name="Freeform 836"/>
          <p:cNvSpPr>
            <a:spLocks/>
          </p:cNvSpPr>
          <p:nvPr userDrawn="1"/>
        </p:nvSpPr>
        <p:spPr bwMode="auto">
          <a:xfrm>
            <a:off x="325058" y="4239058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40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1" name="Freeform 837"/>
          <p:cNvSpPr>
            <a:spLocks/>
          </p:cNvSpPr>
          <p:nvPr userDrawn="1"/>
        </p:nvSpPr>
        <p:spPr bwMode="auto">
          <a:xfrm>
            <a:off x="140863" y="4584728"/>
            <a:ext cx="472254" cy="331876"/>
          </a:xfrm>
          <a:custGeom>
            <a:avLst/>
            <a:gdLst>
              <a:gd name="T0" fmla="*/ 243 w 246"/>
              <a:gd name="T1" fmla="*/ 38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8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8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2" name="Freeform 838"/>
          <p:cNvSpPr>
            <a:spLocks/>
          </p:cNvSpPr>
          <p:nvPr userDrawn="1"/>
        </p:nvSpPr>
        <p:spPr bwMode="auto">
          <a:xfrm>
            <a:off x="325058" y="4683723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3" name="Freeform 839"/>
          <p:cNvSpPr>
            <a:spLocks/>
          </p:cNvSpPr>
          <p:nvPr userDrawn="1"/>
        </p:nvSpPr>
        <p:spPr bwMode="auto">
          <a:xfrm>
            <a:off x="325058" y="4683723"/>
            <a:ext cx="129018" cy="75463"/>
          </a:xfrm>
          <a:custGeom>
            <a:avLst/>
            <a:gdLst>
              <a:gd name="T0" fmla="*/ 0 w 159"/>
              <a:gd name="T1" fmla="*/ 0 h 93"/>
              <a:gd name="T2" fmla="*/ 159 w 159"/>
              <a:gd name="T3" fmla="*/ 83 h 93"/>
              <a:gd name="T4" fmla="*/ 140 w 159"/>
              <a:gd name="T5" fmla="*/ 93 h 93"/>
              <a:gd name="T6" fmla="*/ 0 w 159"/>
              <a:gd name="T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3">
                <a:moveTo>
                  <a:pt x="0" y="0"/>
                </a:moveTo>
                <a:lnTo>
                  <a:pt x="159" y="83"/>
                </a:lnTo>
                <a:lnTo>
                  <a:pt x="140" y="93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4" name="Freeform 840"/>
          <p:cNvSpPr>
            <a:spLocks/>
          </p:cNvSpPr>
          <p:nvPr userDrawn="1"/>
        </p:nvSpPr>
        <p:spPr bwMode="auto">
          <a:xfrm>
            <a:off x="140863" y="5029393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3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3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1 h 173"/>
              <a:gd name="T26" fmla="*/ 123 w 246"/>
              <a:gd name="T27" fmla="*/ 173 h 173"/>
              <a:gd name="T28" fmla="*/ 209 w 246"/>
              <a:gd name="T29" fmla="*/ 171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3"/>
                  <a:pt x="123" y="173"/>
                </a:cubicBezTo>
                <a:cubicBezTo>
                  <a:pt x="123" y="173"/>
                  <a:pt x="175" y="173"/>
                  <a:pt x="209" y="171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5" name="Freeform 841"/>
          <p:cNvSpPr>
            <a:spLocks/>
          </p:cNvSpPr>
          <p:nvPr userDrawn="1"/>
        </p:nvSpPr>
        <p:spPr bwMode="auto">
          <a:xfrm>
            <a:off x="325058" y="5129199"/>
            <a:ext cx="129018" cy="132264"/>
          </a:xfrm>
          <a:custGeom>
            <a:avLst/>
            <a:gdLst>
              <a:gd name="T0" fmla="*/ 0 w 159"/>
              <a:gd name="T1" fmla="*/ 0 h 163"/>
              <a:gd name="T2" fmla="*/ 159 w 159"/>
              <a:gd name="T3" fmla="*/ 83 h 163"/>
              <a:gd name="T4" fmla="*/ 0 w 159"/>
              <a:gd name="T5" fmla="*/ 163 h 163"/>
              <a:gd name="T6" fmla="*/ 0 w 159"/>
              <a:gd name="T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3">
                <a:moveTo>
                  <a:pt x="0" y="0"/>
                </a:moveTo>
                <a:lnTo>
                  <a:pt x="159" y="83"/>
                </a:lnTo>
                <a:lnTo>
                  <a:pt x="0" y="16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6" name="Freeform 842"/>
          <p:cNvSpPr>
            <a:spLocks/>
          </p:cNvSpPr>
          <p:nvPr userDrawn="1"/>
        </p:nvSpPr>
        <p:spPr bwMode="auto">
          <a:xfrm>
            <a:off x="325058" y="5129199"/>
            <a:ext cx="129018" cy="74652"/>
          </a:xfrm>
          <a:custGeom>
            <a:avLst/>
            <a:gdLst>
              <a:gd name="T0" fmla="*/ 0 w 159"/>
              <a:gd name="T1" fmla="*/ 0 h 92"/>
              <a:gd name="T2" fmla="*/ 159 w 159"/>
              <a:gd name="T3" fmla="*/ 83 h 92"/>
              <a:gd name="T4" fmla="*/ 140 w 159"/>
              <a:gd name="T5" fmla="*/ 92 h 92"/>
              <a:gd name="T6" fmla="*/ 0 w 159"/>
              <a:gd name="T7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2">
                <a:moveTo>
                  <a:pt x="0" y="0"/>
                </a:moveTo>
                <a:lnTo>
                  <a:pt x="159" y="83"/>
                </a:lnTo>
                <a:lnTo>
                  <a:pt x="140" y="92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843"/>
          <p:cNvSpPr>
            <a:spLocks/>
          </p:cNvSpPr>
          <p:nvPr userDrawn="1"/>
        </p:nvSpPr>
        <p:spPr bwMode="auto">
          <a:xfrm>
            <a:off x="140863" y="5474058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6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6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8" name="Freeform 844"/>
          <p:cNvSpPr>
            <a:spLocks/>
          </p:cNvSpPr>
          <p:nvPr userDrawn="1"/>
        </p:nvSpPr>
        <p:spPr bwMode="auto">
          <a:xfrm>
            <a:off x="325058" y="5572241"/>
            <a:ext cx="129018" cy="134698"/>
          </a:xfrm>
          <a:custGeom>
            <a:avLst/>
            <a:gdLst>
              <a:gd name="T0" fmla="*/ 0 w 159"/>
              <a:gd name="T1" fmla="*/ 0 h 166"/>
              <a:gd name="T2" fmla="*/ 159 w 159"/>
              <a:gd name="T3" fmla="*/ 83 h 166"/>
              <a:gd name="T4" fmla="*/ 0 w 159"/>
              <a:gd name="T5" fmla="*/ 166 h 166"/>
              <a:gd name="T6" fmla="*/ 0 w 159"/>
              <a:gd name="T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6">
                <a:moveTo>
                  <a:pt x="0" y="0"/>
                </a:moveTo>
                <a:lnTo>
                  <a:pt x="159" y="83"/>
                </a:lnTo>
                <a:lnTo>
                  <a:pt x="0" y="1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9" name="Freeform 845"/>
          <p:cNvSpPr>
            <a:spLocks/>
          </p:cNvSpPr>
          <p:nvPr userDrawn="1"/>
        </p:nvSpPr>
        <p:spPr bwMode="auto">
          <a:xfrm>
            <a:off x="325058" y="5572241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40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0" name="Freeform 846"/>
          <p:cNvSpPr>
            <a:spLocks/>
          </p:cNvSpPr>
          <p:nvPr userDrawn="1"/>
        </p:nvSpPr>
        <p:spPr bwMode="auto">
          <a:xfrm>
            <a:off x="140863" y="5919534"/>
            <a:ext cx="472254" cy="331876"/>
          </a:xfrm>
          <a:custGeom>
            <a:avLst/>
            <a:gdLst>
              <a:gd name="T0" fmla="*/ 243 w 246"/>
              <a:gd name="T1" fmla="*/ 37 h 173"/>
              <a:gd name="T2" fmla="*/ 234 w 246"/>
              <a:gd name="T3" fmla="*/ 13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3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6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3 w 246"/>
              <a:gd name="T33" fmla="*/ 135 h 173"/>
              <a:gd name="T34" fmla="*/ 246 w 246"/>
              <a:gd name="T35" fmla="*/ 96 h 173"/>
              <a:gd name="T36" fmla="*/ 246 w 246"/>
              <a:gd name="T37" fmla="*/ 77 h 173"/>
              <a:gd name="T38" fmla="*/ 243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3" y="37"/>
                </a:moveTo>
                <a:cubicBezTo>
                  <a:pt x="243" y="37"/>
                  <a:pt x="241" y="20"/>
                  <a:pt x="234" y="13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1" y="3"/>
                  <a:pt x="12" y="13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1" y="170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70"/>
                  <a:pt x="224" y="170"/>
                  <a:pt x="234" y="160"/>
                </a:cubicBezTo>
                <a:cubicBezTo>
                  <a:pt x="241" y="152"/>
                  <a:pt x="243" y="135"/>
                  <a:pt x="243" y="135"/>
                </a:cubicBezTo>
                <a:cubicBezTo>
                  <a:pt x="243" y="135"/>
                  <a:pt x="246" y="115"/>
                  <a:pt x="246" y="96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3" y="37"/>
                  <a:pt x="243" y="37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1" name="Freeform 847"/>
          <p:cNvSpPr>
            <a:spLocks/>
          </p:cNvSpPr>
          <p:nvPr userDrawn="1"/>
        </p:nvSpPr>
        <p:spPr bwMode="auto">
          <a:xfrm>
            <a:off x="325058" y="6017718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2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2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2" name="Freeform 848"/>
          <p:cNvSpPr>
            <a:spLocks/>
          </p:cNvSpPr>
          <p:nvPr userDrawn="1"/>
        </p:nvSpPr>
        <p:spPr bwMode="auto">
          <a:xfrm>
            <a:off x="325058" y="6017718"/>
            <a:ext cx="129018" cy="76275"/>
          </a:xfrm>
          <a:custGeom>
            <a:avLst/>
            <a:gdLst>
              <a:gd name="T0" fmla="*/ 0 w 159"/>
              <a:gd name="T1" fmla="*/ 0 h 94"/>
              <a:gd name="T2" fmla="*/ 159 w 159"/>
              <a:gd name="T3" fmla="*/ 82 h 94"/>
              <a:gd name="T4" fmla="*/ 140 w 159"/>
              <a:gd name="T5" fmla="*/ 94 h 94"/>
              <a:gd name="T6" fmla="*/ 0 w 159"/>
              <a:gd name="T7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4">
                <a:moveTo>
                  <a:pt x="0" y="0"/>
                </a:moveTo>
                <a:lnTo>
                  <a:pt x="159" y="82"/>
                </a:lnTo>
                <a:lnTo>
                  <a:pt x="140" y="94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3" name="Freeform 849"/>
          <p:cNvSpPr>
            <a:spLocks/>
          </p:cNvSpPr>
          <p:nvPr userDrawn="1"/>
        </p:nvSpPr>
        <p:spPr bwMode="auto">
          <a:xfrm>
            <a:off x="140863" y="6362576"/>
            <a:ext cx="472254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4" name="Freeform 850"/>
          <p:cNvSpPr>
            <a:spLocks/>
          </p:cNvSpPr>
          <p:nvPr userDrawn="1"/>
        </p:nvSpPr>
        <p:spPr bwMode="auto">
          <a:xfrm>
            <a:off x="325058" y="6462382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5" name="Freeform 851"/>
          <p:cNvSpPr>
            <a:spLocks/>
          </p:cNvSpPr>
          <p:nvPr userDrawn="1"/>
        </p:nvSpPr>
        <p:spPr bwMode="auto">
          <a:xfrm>
            <a:off x="325058" y="6462382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40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6" name="Freeform 852"/>
          <p:cNvSpPr>
            <a:spLocks/>
          </p:cNvSpPr>
          <p:nvPr userDrawn="1"/>
        </p:nvSpPr>
        <p:spPr bwMode="auto">
          <a:xfrm>
            <a:off x="1288228" y="6362576"/>
            <a:ext cx="471442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10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3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3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10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4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10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7" name="Freeform 853"/>
          <p:cNvSpPr>
            <a:spLocks/>
          </p:cNvSpPr>
          <p:nvPr userDrawn="1"/>
        </p:nvSpPr>
        <p:spPr bwMode="auto">
          <a:xfrm>
            <a:off x="1474046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8" name="Freeform 854"/>
          <p:cNvSpPr>
            <a:spLocks/>
          </p:cNvSpPr>
          <p:nvPr userDrawn="1"/>
        </p:nvSpPr>
        <p:spPr bwMode="auto">
          <a:xfrm>
            <a:off x="1474046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9" name="Freeform 855"/>
          <p:cNvSpPr>
            <a:spLocks/>
          </p:cNvSpPr>
          <p:nvPr userDrawn="1"/>
        </p:nvSpPr>
        <p:spPr bwMode="auto">
          <a:xfrm>
            <a:off x="1861100" y="6362576"/>
            <a:ext cx="472254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0" name="Freeform 856"/>
          <p:cNvSpPr>
            <a:spLocks/>
          </p:cNvSpPr>
          <p:nvPr userDrawn="1"/>
        </p:nvSpPr>
        <p:spPr bwMode="auto">
          <a:xfrm>
            <a:off x="2045295" y="6462382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1" name="Freeform 857"/>
          <p:cNvSpPr>
            <a:spLocks/>
          </p:cNvSpPr>
          <p:nvPr userDrawn="1"/>
        </p:nvSpPr>
        <p:spPr bwMode="auto">
          <a:xfrm>
            <a:off x="2045295" y="6462382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2" name="Freeform 858"/>
          <p:cNvSpPr>
            <a:spLocks/>
          </p:cNvSpPr>
          <p:nvPr userDrawn="1"/>
        </p:nvSpPr>
        <p:spPr bwMode="auto">
          <a:xfrm>
            <a:off x="2433159" y="6362576"/>
            <a:ext cx="471442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2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3" name="Freeform 859"/>
          <p:cNvSpPr>
            <a:spLocks/>
          </p:cNvSpPr>
          <p:nvPr userDrawn="1"/>
        </p:nvSpPr>
        <p:spPr bwMode="auto">
          <a:xfrm>
            <a:off x="2616543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4" name="Freeform 860"/>
          <p:cNvSpPr>
            <a:spLocks/>
          </p:cNvSpPr>
          <p:nvPr userDrawn="1"/>
        </p:nvSpPr>
        <p:spPr bwMode="auto">
          <a:xfrm>
            <a:off x="2616543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5" name="Freeform 861"/>
          <p:cNvSpPr>
            <a:spLocks/>
          </p:cNvSpPr>
          <p:nvPr userDrawn="1"/>
        </p:nvSpPr>
        <p:spPr bwMode="auto">
          <a:xfrm>
            <a:off x="3006031" y="6362576"/>
            <a:ext cx="472254" cy="333499"/>
          </a:xfrm>
          <a:custGeom>
            <a:avLst/>
            <a:gdLst>
              <a:gd name="T0" fmla="*/ 243 w 246"/>
              <a:gd name="T1" fmla="*/ 38 h 174"/>
              <a:gd name="T2" fmla="*/ 233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3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4" y="173"/>
                  <a:pt x="209" y="171"/>
                </a:cubicBezTo>
                <a:cubicBezTo>
                  <a:pt x="214" y="170"/>
                  <a:pt x="224" y="170"/>
                  <a:pt x="233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6" name="Freeform 862"/>
          <p:cNvSpPr>
            <a:spLocks/>
          </p:cNvSpPr>
          <p:nvPr userDrawn="1"/>
        </p:nvSpPr>
        <p:spPr bwMode="auto">
          <a:xfrm>
            <a:off x="3190226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7" name="Freeform 863"/>
          <p:cNvSpPr>
            <a:spLocks/>
          </p:cNvSpPr>
          <p:nvPr userDrawn="1"/>
        </p:nvSpPr>
        <p:spPr bwMode="auto">
          <a:xfrm>
            <a:off x="3190226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8" name="Freeform 864"/>
          <p:cNvSpPr>
            <a:spLocks/>
          </p:cNvSpPr>
          <p:nvPr userDrawn="1"/>
        </p:nvSpPr>
        <p:spPr bwMode="auto">
          <a:xfrm>
            <a:off x="3578091" y="6362576"/>
            <a:ext cx="471442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9" name="Freeform 865"/>
          <p:cNvSpPr>
            <a:spLocks/>
          </p:cNvSpPr>
          <p:nvPr userDrawn="1"/>
        </p:nvSpPr>
        <p:spPr bwMode="auto">
          <a:xfrm>
            <a:off x="3761474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Freeform 866"/>
          <p:cNvSpPr>
            <a:spLocks/>
          </p:cNvSpPr>
          <p:nvPr userDrawn="1"/>
        </p:nvSpPr>
        <p:spPr bwMode="auto">
          <a:xfrm>
            <a:off x="3761474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1" name="Freeform 867"/>
          <p:cNvSpPr>
            <a:spLocks/>
          </p:cNvSpPr>
          <p:nvPr userDrawn="1"/>
        </p:nvSpPr>
        <p:spPr bwMode="auto">
          <a:xfrm>
            <a:off x="4149339" y="6362576"/>
            <a:ext cx="473877" cy="333499"/>
          </a:xfrm>
          <a:custGeom>
            <a:avLst/>
            <a:gdLst>
              <a:gd name="T0" fmla="*/ 244 w 247"/>
              <a:gd name="T1" fmla="*/ 38 h 174"/>
              <a:gd name="T2" fmla="*/ 234 w 247"/>
              <a:gd name="T3" fmla="*/ 13 h 174"/>
              <a:gd name="T4" fmla="*/ 210 w 247"/>
              <a:gd name="T5" fmla="*/ 3 h 174"/>
              <a:gd name="T6" fmla="*/ 124 w 247"/>
              <a:gd name="T7" fmla="*/ 0 h 174"/>
              <a:gd name="T8" fmla="*/ 123 w 247"/>
              <a:gd name="T9" fmla="*/ 0 h 174"/>
              <a:gd name="T10" fmla="*/ 37 w 247"/>
              <a:gd name="T11" fmla="*/ 3 h 174"/>
              <a:gd name="T12" fmla="*/ 13 w 247"/>
              <a:gd name="T13" fmla="*/ 13 h 174"/>
              <a:gd name="T14" fmla="*/ 3 w 247"/>
              <a:gd name="T15" fmla="*/ 38 h 174"/>
              <a:gd name="T16" fmla="*/ 0 w 247"/>
              <a:gd name="T17" fmla="*/ 78 h 174"/>
              <a:gd name="T18" fmla="*/ 0 w 247"/>
              <a:gd name="T19" fmla="*/ 96 h 174"/>
              <a:gd name="T20" fmla="*/ 3 w 247"/>
              <a:gd name="T21" fmla="*/ 136 h 174"/>
              <a:gd name="T22" fmla="*/ 13 w 247"/>
              <a:gd name="T23" fmla="*/ 161 h 174"/>
              <a:gd name="T24" fmla="*/ 40 w 247"/>
              <a:gd name="T25" fmla="*/ 171 h 174"/>
              <a:gd name="T26" fmla="*/ 123 w 247"/>
              <a:gd name="T27" fmla="*/ 174 h 174"/>
              <a:gd name="T28" fmla="*/ 210 w 247"/>
              <a:gd name="T29" fmla="*/ 171 h 174"/>
              <a:gd name="T30" fmla="*/ 234 w 247"/>
              <a:gd name="T31" fmla="*/ 161 h 174"/>
              <a:gd name="T32" fmla="*/ 244 w 247"/>
              <a:gd name="T33" fmla="*/ 136 h 174"/>
              <a:gd name="T34" fmla="*/ 247 w 247"/>
              <a:gd name="T35" fmla="*/ 96 h 174"/>
              <a:gd name="T36" fmla="*/ 247 w 247"/>
              <a:gd name="T37" fmla="*/ 78 h 174"/>
              <a:gd name="T38" fmla="*/ 244 w 247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7" h="174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4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3" y="4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60" y="173"/>
                  <a:pt x="123" y="174"/>
                  <a:pt x="123" y="174"/>
                </a:cubicBezTo>
                <a:cubicBezTo>
                  <a:pt x="123" y="174"/>
                  <a:pt x="175" y="173"/>
                  <a:pt x="210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7" y="116"/>
                  <a:pt x="247" y="96"/>
                </a:cubicBezTo>
                <a:cubicBezTo>
                  <a:pt x="247" y="78"/>
                  <a:pt x="247" y="78"/>
                  <a:pt x="247" y="78"/>
                </a:cubicBezTo>
                <a:cubicBezTo>
                  <a:pt x="247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2" name="Freeform 868"/>
          <p:cNvSpPr>
            <a:spLocks/>
          </p:cNvSpPr>
          <p:nvPr userDrawn="1"/>
        </p:nvSpPr>
        <p:spPr bwMode="auto">
          <a:xfrm>
            <a:off x="4335157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3" name="Freeform 869"/>
          <p:cNvSpPr>
            <a:spLocks/>
          </p:cNvSpPr>
          <p:nvPr userDrawn="1"/>
        </p:nvSpPr>
        <p:spPr bwMode="auto">
          <a:xfrm>
            <a:off x="4335157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4" name="Freeform 870"/>
          <p:cNvSpPr>
            <a:spLocks/>
          </p:cNvSpPr>
          <p:nvPr userDrawn="1"/>
        </p:nvSpPr>
        <p:spPr bwMode="auto">
          <a:xfrm>
            <a:off x="4723022" y="6362576"/>
            <a:ext cx="471442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5" name="Freeform 871"/>
          <p:cNvSpPr>
            <a:spLocks/>
          </p:cNvSpPr>
          <p:nvPr userDrawn="1"/>
        </p:nvSpPr>
        <p:spPr bwMode="auto">
          <a:xfrm>
            <a:off x="4906406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6" name="Freeform 872"/>
          <p:cNvSpPr>
            <a:spLocks/>
          </p:cNvSpPr>
          <p:nvPr userDrawn="1"/>
        </p:nvSpPr>
        <p:spPr bwMode="auto">
          <a:xfrm>
            <a:off x="4906406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7" name="Freeform 873"/>
          <p:cNvSpPr>
            <a:spLocks/>
          </p:cNvSpPr>
          <p:nvPr userDrawn="1"/>
        </p:nvSpPr>
        <p:spPr bwMode="auto">
          <a:xfrm>
            <a:off x="5294270" y="6362576"/>
            <a:ext cx="471442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3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3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8" name="Freeform 874"/>
          <p:cNvSpPr>
            <a:spLocks/>
          </p:cNvSpPr>
          <p:nvPr userDrawn="1"/>
        </p:nvSpPr>
        <p:spPr bwMode="auto">
          <a:xfrm>
            <a:off x="5480088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9" name="Freeform 875"/>
          <p:cNvSpPr>
            <a:spLocks/>
          </p:cNvSpPr>
          <p:nvPr userDrawn="1"/>
        </p:nvSpPr>
        <p:spPr bwMode="auto">
          <a:xfrm>
            <a:off x="5480088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0" name="Freeform 876"/>
          <p:cNvSpPr>
            <a:spLocks/>
          </p:cNvSpPr>
          <p:nvPr userDrawn="1"/>
        </p:nvSpPr>
        <p:spPr bwMode="auto">
          <a:xfrm>
            <a:off x="5867141" y="6362576"/>
            <a:ext cx="472254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4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1" name="Freeform 877"/>
          <p:cNvSpPr>
            <a:spLocks/>
          </p:cNvSpPr>
          <p:nvPr userDrawn="1"/>
        </p:nvSpPr>
        <p:spPr bwMode="auto">
          <a:xfrm>
            <a:off x="6051336" y="6462382"/>
            <a:ext cx="129018" cy="133887"/>
          </a:xfrm>
          <a:custGeom>
            <a:avLst/>
            <a:gdLst>
              <a:gd name="T0" fmla="*/ 0 w 159"/>
              <a:gd name="T1" fmla="*/ 0 h 165"/>
              <a:gd name="T2" fmla="*/ 159 w 159"/>
              <a:gd name="T3" fmla="*/ 83 h 165"/>
              <a:gd name="T4" fmla="*/ 0 w 159"/>
              <a:gd name="T5" fmla="*/ 165 h 165"/>
              <a:gd name="T6" fmla="*/ 0 w 159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165">
                <a:moveTo>
                  <a:pt x="0" y="0"/>
                </a:moveTo>
                <a:lnTo>
                  <a:pt x="159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2" name="Freeform 878"/>
          <p:cNvSpPr>
            <a:spLocks/>
          </p:cNvSpPr>
          <p:nvPr userDrawn="1"/>
        </p:nvSpPr>
        <p:spPr bwMode="auto">
          <a:xfrm>
            <a:off x="6051336" y="6462382"/>
            <a:ext cx="129018" cy="77086"/>
          </a:xfrm>
          <a:custGeom>
            <a:avLst/>
            <a:gdLst>
              <a:gd name="T0" fmla="*/ 0 w 159"/>
              <a:gd name="T1" fmla="*/ 0 h 95"/>
              <a:gd name="T2" fmla="*/ 159 w 159"/>
              <a:gd name="T3" fmla="*/ 83 h 95"/>
              <a:gd name="T4" fmla="*/ 137 w 159"/>
              <a:gd name="T5" fmla="*/ 95 h 95"/>
              <a:gd name="T6" fmla="*/ 0 w 159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9" h="95">
                <a:moveTo>
                  <a:pt x="0" y="0"/>
                </a:moveTo>
                <a:lnTo>
                  <a:pt x="159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3" name="Freeform 879"/>
          <p:cNvSpPr>
            <a:spLocks/>
          </p:cNvSpPr>
          <p:nvPr userDrawn="1"/>
        </p:nvSpPr>
        <p:spPr bwMode="auto">
          <a:xfrm>
            <a:off x="6431087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10 w 246"/>
              <a:gd name="T5" fmla="*/ 3 h 174"/>
              <a:gd name="T6" fmla="*/ 124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3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3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10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4"/>
                  <a:pt x="210" y="3"/>
                </a:cubicBezTo>
                <a:cubicBezTo>
                  <a:pt x="175" y="0"/>
                  <a:pt x="124" y="0"/>
                  <a:pt x="124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10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4" name="Freeform 880"/>
          <p:cNvSpPr>
            <a:spLocks/>
          </p:cNvSpPr>
          <p:nvPr userDrawn="1"/>
        </p:nvSpPr>
        <p:spPr bwMode="auto">
          <a:xfrm>
            <a:off x="6617716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" name="Freeform 881"/>
          <p:cNvSpPr>
            <a:spLocks/>
          </p:cNvSpPr>
          <p:nvPr userDrawn="1"/>
        </p:nvSpPr>
        <p:spPr bwMode="auto">
          <a:xfrm>
            <a:off x="6617716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6" name="Freeform 882"/>
          <p:cNvSpPr>
            <a:spLocks/>
          </p:cNvSpPr>
          <p:nvPr userDrawn="1"/>
        </p:nvSpPr>
        <p:spPr bwMode="auto">
          <a:xfrm>
            <a:off x="7004770" y="6362576"/>
            <a:ext cx="471442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7" name="Freeform 883"/>
          <p:cNvSpPr>
            <a:spLocks/>
          </p:cNvSpPr>
          <p:nvPr userDrawn="1"/>
        </p:nvSpPr>
        <p:spPr bwMode="auto">
          <a:xfrm>
            <a:off x="7188965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8" name="Freeform 884"/>
          <p:cNvSpPr>
            <a:spLocks/>
          </p:cNvSpPr>
          <p:nvPr userDrawn="1"/>
        </p:nvSpPr>
        <p:spPr bwMode="auto">
          <a:xfrm>
            <a:off x="7188965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39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39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9" name="Freeform 885"/>
          <p:cNvSpPr>
            <a:spLocks/>
          </p:cNvSpPr>
          <p:nvPr userDrawn="1"/>
        </p:nvSpPr>
        <p:spPr bwMode="auto">
          <a:xfrm>
            <a:off x="7576018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2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" name="Freeform 886"/>
          <p:cNvSpPr>
            <a:spLocks/>
          </p:cNvSpPr>
          <p:nvPr userDrawn="1"/>
        </p:nvSpPr>
        <p:spPr bwMode="auto">
          <a:xfrm>
            <a:off x="7760213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1" name="Freeform 887"/>
          <p:cNvSpPr>
            <a:spLocks/>
          </p:cNvSpPr>
          <p:nvPr userDrawn="1"/>
        </p:nvSpPr>
        <p:spPr bwMode="auto">
          <a:xfrm>
            <a:off x="7760213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2" name="Freeform 888"/>
          <p:cNvSpPr>
            <a:spLocks/>
          </p:cNvSpPr>
          <p:nvPr userDrawn="1"/>
        </p:nvSpPr>
        <p:spPr bwMode="auto">
          <a:xfrm>
            <a:off x="8149700" y="6362576"/>
            <a:ext cx="471442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4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3" name="Freeform 889"/>
          <p:cNvSpPr>
            <a:spLocks/>
          </p:cNvSpPr>
          <p:nvPr userDrawn="1"/>
        </p:nvSpPr>
        <p:spPr bwMode="auto">
          <a:xfrm>
            <a:off x="8333896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4" name="Freeform 890"/>
          <p:cNvSpPr>
            <a:spLocks/>
          </p:cNvSpPr>
          <p:nvPr userDrawn="1"/>
        </p:nvSpPr>
        <p:spPr bwMode="auto">
          <a:xfrm>
            <a:off x="8333896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5" name="Freeform 891"/>
          <p:cNvSpPr>
            <a:spLocks/>
          </p:cNvSpPr>
          <p:nvPr userDrawn="1"/>
        </p:nvSpPr>
        <p:spPr bwMode="auto">
          <a:xfrm>
            <a:off x="8720949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1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6" name="Freeform 892"/>
          <p:cNvSpPr>
            <a:spLocks/>
          </p:cNvSpPr>
          <p:nvPr userDrawn="1"/>
        </p:nvSpPr>
        <p:spPr bwMode="auto">
          <a:xfrm>
            <a:off x="8905144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7" name="Freeform 893"/>
          <p:cNvSpPr>
            <a:spLocks/>
          </p:cNvSpPr>
          <p:nvPr userDrawn="1"/>
        </p:nvSpPr>
        <p:spPr bwMode="auto">
          <a:xfrm>
            <a:off x="8905144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8" name="Freeform 894"/>
          <p:cNvSpPr>
            <a:spLocks/>
          </p:cNvSpPr>
          <p:nvPr userDrawn="1"/>
        </p:nvSpPr>
        <p:spPr bwMode="auto">
          <a:xfrm>
            <a:off x="9294632" y="6362576"/>
            <a:ext cx="471442" cy="333499"/>
          </a:xfrm>
          <a:custGeom>
            <a:avLst/>
            <a:gdLst>
              <a:gd name="T0" fmla="*/ 243 w 246"/>
              <a:gd name="T1" fmla="*/ 38 h 174"/>
              <a:gd name="T2" fmla="*/ 233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6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3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3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4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6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4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4" y="153"/>
                  <a:pt x="12" y="161"/>
                </a:cubicBezTo>
                <a:cubicBezTo>
                  <a:pt x="21" y="170"/>
                  <a:pt x="33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4" y="173"/>
                  <a:pt x="209" y="171"/>
                </a:cubicBezTo>
                <a:cubicBezTo>
                  <a:pt x="214" y="170"/>
                  <a:pt x="224" y="170"/>
                  <a:pt x="233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9" name="Freeform 895"/>
          <p:cNvSpPr>
            <a:spLocks/>
          </p:cNvSpPr>
          <p:nvPr userDrawn="1"/>
        </p:nvSpPr>
        <p:spPr bwMode="auto">
          <a:xfrm>
            <a:off x="9478827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0" name="Freeform 896"/>
          <p:cNvSpPr>
            <a:spLocks/>
          </p:cNvSpPr>
          <p:nvPr userDrawn="1"/>
        </p:nvSpPr>
        <p:spPr bwMode="auto">
          <a:xfrm>
            <a:off x="9478827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1" name="Freeform 897"/>
          <p:cNvSpPr>
            <a:spLocks/>
          </p:cNvSpPr>
          <p:nvPr userDrawn="1"/>
        </p:nvSpPr>
        <p:spPr bwMode="auto">
          <a:xfrm>
            <a:off x="9865880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2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2" name="Freeform 898"/>
          <p:cNvSpPr>
            <a:spLocks/>
          </p:cNvSpPr>
          <p:nvPr userDrawn="1"/>
        </p:nvSpPr>
        <p:spPr bwMode="auto">
          <a:xfrm>
            <a:off x="10050075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3" name="Freeform 899"/>
          <p:cNvSpPr>
            <a:spLocks/>
          </p:cNvSpPr>
          <p:nvPr userDrawn="1"/>
        </p:nvSpPr>
        <p:spPr bwMode="auto">
          <a:xfrm>
            <a:off x="10050075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4" name="Freeform 900"/>
          <p:cNvSpPr>
            <a:spLocks/>
          </p:cNvSpPr>
          <p:nvPr userDrawn="1"/>
        </p:nvSpPr>
        <p:spPr bwMode="auto">
          <a:xfrm>
            <a:off x="10437940" y="6362576"/>
            <a:ext cx="471442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10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3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3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10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2" y="21"/>
                  <a:pt x="234" y="13"/>
                </a:cubicBezTo>
                <a:cubicBezTo>
                  <a:pt x="225" y="4"/>
                  <a:pt x="214" y="4"/>
                  <a:pt x="210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3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3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10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2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5" name="Freeform 901"/>
          <p:cNvSpPr>
            <a:spLocks/>
          </p:cNvSpPr>
          <p:nvPr userDrawn="1"/>
        </p:nvSpPr>
        <p:spPr bwMode="auto">
          <a:xfrm>
            <a:off x="10623758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6" name="Freeform 902"/>
          <p:cNvSpPr>
            <a:spLocks/>
          </p:cNvSpPr>
          <p:nvPr userDrawn="1"/>
        </p:nvSpPr>
        <p:spPr bwMode="auto">
          <a:xfrm>
            <a:off x="10623758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7" name="Freeform 903"/>
          <p:cNvSpPr>
            <a:spLocks/>
          </p:cNvSpPr>
          <p:nvPr userDrawn="1"/>
        </p:nvSpPr>
        <p:spPr bwMode="auto">
          <a:xfrm>
            <a:off x="11010811" y="6362576"/>
            <a:ext cx="472254" cy="333499"/>
          </a:xfrm>
          <a:custGeom>
            <a:avLst/>
            <a:gdLst>
              <a:gd name="T0" fmla="*/ 243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2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2 w 246"/>
              <a:gd name="T21" fmla="*/ 136 h 174"/>
              <a:gd name="T22" fmla="*/ 12 w 246"/>
              <a:gd name="T23" fmla="*/ 161 h 174"/>
              <a:gd name="T24" fmla="*/ 39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3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3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3" y="38"/>
                </a:moveTo>
                <a:cubicBezTo>
                  <a:pt x="243" y="38"/>
                  <a:pt x="241" y="21"/>
                  <a:pt x="234" y="13"/>
                </a:cubicBezTo>
                <a:cubicBezTo>
                  <a:pt x="224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3"/>
                </a:cubicBezTo>
                <a:cubicBezTo>
                  <a:pt x="32" y="4"/>
                  <a:pt x="21" y="4"/>
                  <a:pt x="12" y="13"/>
                </a:cubicBezTo>
                <a:cubicBezTo>
                  <a:pt x="5" y="21"/>
                  <a:pt x="2" y="38"/>
                  <a:pt x="2" y="38"/>
                </a:cubicBezTo>
                <a:cubicBezTo>
                  <a:pt x="2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2" y="136"/>
                  <a:pt x="2" y="136"/>
                </a:cubicBezTo>
                <a:cubicBezTo>
                  <a:pt x="2" y="136"/>
                  <a:pt x="5" y="153"/>
                  <a:pt x="12" y="161"/>
                </a:cubicBezTo>
                <a:cubicBezTo>
                  <a:pt x="21" y="170"/>
                  <a:pt x="34" y="170"/>
                  <a:pt x="39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4" y="170"/>
                  <a:pt x="234" y="161"/>
                </a:cubicBezTo>
                <a:cubicBezTo>
                  <a:pt x="241" y="153"/>
                  <a:pt x="243" y="136"/>
                  <a:pt x="243" y="136"/>
                </a:cubicBezTo>
                <a:cubicBezTo>
                  <a:pt x="243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3" y="38"/>
                  <a:pt x="243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8" name="Freeform 904"/>
          <p:cNvSpPr>
            <a:spLocks/>
          </p:cNvSpPr>
          <p:nvPr userDrawn="1"/>
        </p:nvSpPr>
        <p:spPr bwMode="auto">
          <a:xfrm>
            <a:off x="11195006" y="6462382"/>
            <a:ext cx="128206" cy="133887"/>
          </a:xfrm>
          <a:custGeom>
            <a:avLst/>
            <a:gdLst>
              <a:gd name="T0" fmla="*/ 0 w 158"/>
              <a:gd name="T1" fmla="*/ 0 h 165"/>
              <a:gd name="T2" fmla="*/ 158 w 158"/>
              <a:gd name="T3" fmla="*/ 83 h 165"/>
              <a:gd name="T4" fmla="*/ 0 w 158"/>
              <a:gd name="T5" fmla="*/ 165 h 165"/>
              <a:gd name="T6" fmla="*/ 0 w 158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165">
                <a:moveTo>
                  <a:pt x="0" y="0"/>
                </a:moveTo>
                <a:lnTo>
                  <a:pt x="158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9" name="Freeform 905"/>
          <p:cNvSpPr>
            <a:spLocks/>
          </p:cNvSpPr>
          <p:nvPr userDrawn="1"/>
        </p:nvSpPr>
        <p:spPr bwMode="auto">
          <a:xfrm>
            <a:off x="11195006" y="6462382"/>
            <a:ext cx="128206" cy="77086"/>
          </a:xfrm>
          <a:custGeom>
            <a:avLst/>
            <a:gdLst>
              <a:gd name="T0" fmla="*/ 0 w 158"/>
              <a:gd name="T1" fmla="*/ 0 h 95"/>
              <a:gd name="T2" fmla="*/ 158 w 158"/>
              <a:gd name="T3" fmla="*/ 83 h 95"/>
              <a:gd name="T4" fmla="*/ 137 w 158"/>
              <a:gd name="T5" fmla="*/ 95 h 95"/>
              <a:gd name="T6" fmla="*/ 0 w 158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" h="95">
                <a:moveTo>
                  <a:pt x="0" y="0"/>
                </a:moveTo>
                <a:lnTo>
                  <a:pt x="158" y="83"/>
                </a:lnTo>
                <a:lnTo>
                  <a:pt x="137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0" name="Freeform 906"/>
          <p:cNvSpPr>
            <a:spLocks/>
          </p:cNvSpPr>
          <p:nvPr userDrawn="1"/>
        </p:nvSpPr>
        <p:spPr bwMode="auto">
          <a:xfrm>
            <a:off x="11582059" y="6362576"/>
            <a:ext cx="472254" cy="333499"/>
          </a:xfrm>
          <a:custGeom>
            <a:avLst/>
            <a:gdLst>
              <a:gd name="T0" fmla="*/ 244 w 246"/>
              <a:gd name="T1" fmla="*/ 38 h 174"/>
              <a:gd name="T2" fmla="*/ 234 w 246"/>
              <a:gd name="T3" fmla="*/ 13 h 174"/>
              <a:gd name="T4" fmla="*/ 209 w 246"/>
              <a:gd name="T5" fmla="*/ 3 h 174"/>
              <a:gd name="T6" fmla="*/ 123 w 246"/>
              <a:gd name="T7" fmla="*/ 0 h 174"/>
              <a:gd name="T8" fmla="*/ 123 w 246"/>
              <a:gd name="T9" fmla="*/ 0 h 174"/>
              <a:gd name="T10" fmla="*/ 37 w 246"/>
              <a:gd name="T11" fmla="*/ 3 h 174"/>
              <a:gd name="T12" fmla="*/ 12 w 246"/>
              <a:gd name="T13" fmla="*/ 13 h 174"/>
              <a:gd name="T14" fmla="*/ 3 w 246"/>
              <a:gd name="T15" fmla="*/ 38 h 174"/>
              <a:gd name="T16" fmla="*/ 0 w 246"/>
              <a:gd name="T17" fmla="*/ 78 h 174"/>
              <a:gd name="T18" fmla="*/ 0 w 246"/>
              <a:gd name="T19" fmla="*/ 96 h 174"/>
              <a:gd name="T20" fmla="*/ 3 w 246"/>
              <a:gd name="T21" fmla="*/ 136 h 174"/>
              <a:gd name="T22" fmla="*/ 12 w 246"/>
              <a:gd name="T23" fmla="*/ 161 h 174"/>
              <a:gd name="T24" fmla="*/ 40 w 246"/>
              <a:gd name="T25" fmla="*/ 171 h 174"/>
              <a:gd name="T26" fmla="*/ 123 w 246"/>
              <a:gd name="T27" fmla="*/ 174 h 174"/>
              <a:gd name="T28" fmla="*/ 209 w 246"/>
              <a:gd name="T29" fmla="*/ 171 h 174"/>
              <a:gd name="T30" fmla="*/ 234 w 246"/>
              <a:gd name="T31" fmla="*/ 161 h 174"/>
              <a:gd name="T32" fmla="*/ 244 w 246"/>
              <a:gd name="T33" fmla="*/ 136 h 174"/>
              <a:gd name="T34" fmla="*/ 246 w 246"/>
              <a:gd name="T35" fmla="*/ 96 h 174"/>
              <a:gd name="T36" fmla="*/ 246 w 246"/>
              <a:gd name="T37" fmla="*/ 78 h 174"/>
              <a:gd name="T38" fmla="*/ 244 w 246"/>
              <a:gd name="T39" fmla="*/ 3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4">
                <a:moveTo>
                  <a:pt x="244" y="38"/>
                </a:moveTo>
                <a:cubicBezTo>
                  <a:pt x="244" y="38"/>
                  <a:pt x="241" y="21"/>
                  <a:pt x="234" y="13"/>
                </a:cubicBezTo>
                <a:cubicBezTo>
                  <a:pt x="225" y="4"/>
                  <a:pt x="214" y="4"/>
                  <a:pt x="209" y="3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2" y="0"/>
                  <a:pt x="37" y="3"/>
                </a:cubicBezTo>
                <a:cubicBezTo>
                  <a:pt x="32" y="4"/>
                  <a:pt x="22" y="4"/>
                  <a:pt x="12" y="13"/>
                </a:cubicBezTo>
                <a:cubicBezTo>
                  <a:pt x="5" y="21"/>
                  <a:pt x="3" y="38"/>
                  <a:pt x="3" y="38"/>
                </a:cubicBezTo>
                <a:cubicBezTo>
                  <a:pt x="3" y="38"/>
                  <a:pt x="0" y="58"/>
                  <a:pt x="0" y="7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16"/>
                  <a:pt x="3" y="136"/>
                  <a:pt x="3" y="136"/>
                </a:cubicBezTo>
                <a:cubicBezTo>
                  <a:pt x="3" y="136"/>
                  <a:pt x="5" y="153"/>
                  <a:pt x="12" y="161"/>
                </a:cubicBezTo>
                <a:cubicBezTo>
                  <a:pt x="22" y="170"/>
                  <a:pt x="34" y="170"/>
                  <a:pt x="40" y="171"/>
                </a:cubicBezTo>
                <a:cubicBezTo>
                  <a:pt x="59" y="173"/>
                  <a:pt x="123" y="174"/>
                  <a:pt x="123" y="174"/>
                </a:cubicBezTo>
                <a:cubicBezTo>
                  <a:pt x="123" y="174"/>
                  <a:pt x="175" y="173"/>
                  <a:pt x="209" y="171"/>
                </a:cubicBezTo>
                <a:cubicBezTo>
                  <a:pt x="214" y="170"/>
                  <a:pt x="225" y="170"/>
                  <a:pt x="234" y="161"/>
                </a:cubicBezTo>
                <a:cubicBezTo>
                  <a:pt x="241" y="153"/>
                  <a:pt x="244" y="136"/>
                  <a:pt x="244" y="136"/>
                </a:cubicBezTo>
                <a:cubicBezTo>
                  <a:pt x="244" y="136"/>
                  <a:pt x="246" y="116"/>
                  <a:pt x="246" y="96"/>
                </a:cubicBezTo>
                <a:cubicBezTo>
                  <a:pt x="246" y="78"/>
                  <a:pt x="246" y="78"/>
                  <a:pt x="246" y="78"/>
                </a:cubicBezTo>
                <a:cubicBezTo>
                  <a:pt x="246" y="58"/>
                  <a:pt x="244" y="38"/>
                  <a:pt x="244" y="38"/>
                </a:cubicBezTo>
              </a:path>
            </a:pathLst>
          </a:custGeom>
          <a:solidFill>
            <a:srgbClr val="1D1D1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1" name="Freeform 907"/>
          <p:cNvSpPr>
            <a:spLocks/>
          </p:cNvSpPr>
          <p:nvPr userDrawn="1"/>
        </p:nvSpPr>
        <p:spPr bwMode="auto">
          <a:xfrm>
            <a:off x="11766255" y="6462382"/>
            <a:ext cx="130641" cy="133887"/>
          </a:xfrm>
          <a:custGeom>
            <a:avLst/>
            <a:gdLst>
              <a:gd name="T0" fmla="*/ 0 w 161"/>
              <a:gd name="T1" fmla="*/ 0 h 165"/>
              <a:gd name="T2" fmla="*/ 161 w 161"/>
              <a:gd name="T3" fmla="*/ 83 h 165"/>
              <a:gd name="T4" fmla="*/ 0 w 161"/>
              <a:gd name="T5" fmla="*/ 165 h 165"/>
              <a:gd name="T6" fmla="*/ 0 w 161"/>
              <a:gd name="T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165">
                <a:moveTo>
                  <a:pt x="0" y="0"/>
                </a:moveTo>
                <a:lnTo>
                  <a:pt x="161" y="83"/>
                </a:lnTo>
                <a:lnTo>
                  <a:pt x="0" y="1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2" name="Freeform 908"/>
          <p:cNvSpPr>
            <a:spLocks/>
          </p:cNvSpPr>
          <p:nvPr userDrawn="1"/>
        </p:nvSpPr>
        <p:spPr bwMode="auto">
          <a:xfrm>
            <a:off x="11766255" y="6462382"/>
            <a:ext cx="130641" cy="77086"/>
          </a:xfrm>
          <a:custGeom>
            <a:avLst/>
            <a:gdLst>
              <a:gd name="T0" fmla="*/ 0 w 161"/>
              <a:gd name="T1" fmla="*/ 0 h 95"/>
              <a:gd name="T2" fmla="*/ 161 w 161"/>
              <a:gd name="T3" fmla="*/ 83 h 95"/>
              <a:gd name="T4" fmla="*/ 140 w 161"/>
              <a:gd name="T5" fmla="*/ 95 h 95"/>
              <a:gd name="T6" fmla="*/ 0 w 161"/>
              <a:gd name="T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1" h="95">
                <a:moveTo>
                  <a:pt x="0" y="0"/>
                </a:moveTo>
                <a:lnTo>
                  <a:pt x="161" y="83"/>
                </a:lnTo>
                <a:lnTo>
                  <a:pt x="140" y="95"/>
                </a:lnTo>
                <a:lnTo>
                  <a:pt x="0" y="0"/>
                </a:lnTo>
                <a:close/>
              </a:path>
            </a:pathLst>
          </a:custGeom>
          <a:solidFill>
            <a:srgbClr val="BCBCB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3" name="Freeform 909"/>
          <p:cNvSpPr>
            <a:spLocks/>
          </p:cNvSpPr>
          <p:nvPr userDrawn="1"/>
        </p:nvSpPr>
        <p:spPr bwMode="auto">
          <a:xfrm>
            <a:off x="1288228" y="1917550"/>
            <a:ext cx="471442" cy="331876"/>
          </a:xfrm>
          <a:custGeom>
            <a:avLst/>
            <a:gdLst>
              <a:gd name="T0" fmla="*/ 244 w 246"/>
              <a:gd name="T1" fmla="*/ 37 h 173"/>
              <a:gd name="T2" fmla="*/ 234 w 246"/>
              <a:gd name="T3" fmla="*/ 12 h 173"/>
              <a:gd name="T4" fmla="*/ 209 w 246"/>
              <a:gd name="T5" fmla="*/ 2 h 173"/>
              <a:gd name="T6" fmla="*/ 123 w 246"/>
              <a:gd name="T7" fmla="*/ 0 h 173"/>
              <a:gd name="T8" fmla="*/ 123 w 246"/>
              <a:gd name="T9" fmla="*/ 0 h 173"/>
              <a:gd name="T10" fmla="*/ 37 w 246"/>
              <a:gd name="T11" fmla="*/ 2 h 173"/>
              <a:gd name="T12" fmla="*/ 12 w 246"/>
              <a:gd name="T13" fmla="*/ 12 h 173"/>
              <a:gd name="T14" fmla="*/ 2 w 246"/>
              <a:gd name="T15" fmla="*/ 37 h 173"/>
              <a:gd name="T16" fmla="*/ 0 w 246"/>
              <a:gd name="T17" fmla="*/ 77 h 173"/>
              <a:gd name="T18" fmla="*/ 0 w 246"/>
              <a:gd name="T19" fmla="*/ 95 h 173"/>
              <a:gd name="T20" fmla="*/ 2 w 246"/>
              <a:gd name="T21" fmla="*/ 135 h 173"/>
              <a:gd name="T22" fmla="*/ 12 w 246"/>
              <a:gd name="T23" fmla="*/ 160 h 173"/>
              <a:gd name="T24" fmla="*/ 39 w 246"/>
              <a:gd name="T25" fmla="*/ 170 h 173"/>
              <a:gd name="T26" fmla="*/ 123 w 246"/>
              <a:gd name="T27" fmla="*/ 173 h 173"/>
              <a:gd name="T28" fmla="*/ 209 w 246"/>
              <a:gd name="T29" fmla="*/ 170 h 173"/>
              <a:gd name="T30" fmla="*/ 234 w 246"/>
              <a:gd name="T31" fmla="*/ 160 h 173"/>
              <a:gd name="T32" fmla="*/ 244 w 246"/>
              <a:gd name="T33" fmla="*/ 135 h 173"/>
              <a:gd name="T34" fmla="*/ 246 w 246"/>
              <a:gd name="T35" fmla="*/ 95 h 173"/>
              <a:gd name="T36" fmla="*/ 246 w 246"/>
              <a:gd name="T37" fmla="*/ 77 h 173"/>
              <a:gd name="T38" fmla="*/ 244 w 246"/>
              <a:gd name="T39" fmla="*/ 3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46" h="173">
                <a:moveTo>
                  <a:pt x="244" y="37"/>
                </a:moveTo>
                <a:cubicBezTo>
                  <a:pt x="244" y="37"/>
                  <a:pt x="241" y="20"/>
                  <a:pt x="234" y="12"/>
                </a:cubicBezTo>
                <a:cubicBezTo>
                  <a:pt x="224" y="3"/>
                  <a:pt x="214" y="3"/>
                  <a:pt x="209" y="2"/>
                </a:cubicBezTo>
                <a:cubicBezTo>
                  <a:pt x="175" y="0"/>
                  <a:pt x="123" y="0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71" y="0"/>
                  <a:pt x="37" y="2"/>
                </a:cubicBezTo>
                <a:cubicBezTo>
                  <a:pt x="32" y="3"/>
                  <a:pt x="22" y="3"/>
                  <a:pt x="12" y="12"/>
                </a:cubicBezTo>
                <a:cubicBezTo>
                  <a:pt x="5" y="20"/>
                  <a:pt x="2" y="37"/>
                  <a:pt x="2" y="37"/>
                </a:cubicBezTo>
                <a:cubicBezTo>
                  <a:pt x="2" y="37"/>
                  <a:pt x="0" y="57"/>
                  <a:pt x="0" y="77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15"/>
                  <a:pt x="2" y="135"/>
                  <a:pt x="2" y="135"/>
                </a:cubicBezTo>
                <a:cubicBezTo>
                  <a:pt x="2" y="135"/>
                  <a:pt x="5" y="152"/>
                  <a:pt x="12" y="160"/>
                </a:cubicBezTo>
                <a:cubicBezTo>
                  <a:pt x="22" y="169"/>
                  <a:pt x="34" y="169"/>
                  <a:pt x="39" y="170"/>
                </a:cubicBezTo>
                <a:cubicBezTo>
                  <a:pt x="59" y="172"/>
                  <a:pt x="123" y="173"/>
                  <a:pt x="123" y="173"/>
                </a:cubicBezTo>
                <a:cubicBezTo>
                  <a:pt x="123" y="173"/>
                  <a:pt x="175" y="173"/>
                  <a:pt x="209" y="170"/>
                </a:cubicBezTo>
                <a:cubicBezTo>
                  <a:pt x="214" y="169"/>
                  <a:pt x="224" y="169"/>
                  <a:pt x="234" y="160"/>
                </a:cubicBezTo>
                <a:cubicBezTo>
                  <a:pt x="241" y="152"/>
                  <a:pt x="244" y="135"/>
                  <a:pt x="244" y="135"/>
                </a:cubicBezTo>
                <a:cubicBezTo>
                  <a:pt x="244" y="135"/>
                  <a:pt x="246" y="115"/>
                  <a:pt x="246" y="95"/>
                </a:cubicBezTo>
                <a:cubicBezTo>
                  <a:pt x="246" y="77"/>
                  <a:pt x="246" y="77"/>
                  <a:pt x="246" y="77"/>
                </a:cubicBezTo>
                <a:cubicBezTo>
                  <a:pt x="246" y="57"/>
                  <a:pt x="244" y="37"/>
                  <a:pt x="244" y="37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4" name="Freeform 910"/>
          <p:cNvSpPr>
            <a:spLocks/>
          </p:cNvSpPr>
          <p:nvPr userDrawn="1"/>
        </p:nvSpPr>
        <p:spPr bwMode="white">
          <a:xfrm>
            <a:off x="1412377" y="1971915"/>
            <a:ext cx="222332" cy="222332"/>
          </a:xfrm>
          <a:custGeom>
            <a:avLst/>
            <a:gdLst>
              <a:gd name="T0" fmla="*/ 0 w 116"/>
              <a:gd name="T1" fmla="*/ 56 h 116"/>
              <a:gd name="T2" fmla="*/ 56 w 116"/>
              <a:gd name="T3" fmla="*/ 0 h 116"/>
              <a:gd name="T4" fmla="*/ 60 w 116"/>
              <a:gd name="T5" fmla="*/ 0 h 116"/>
              <a:gd name="T6" fmla="*/ 116 w 116"/>
              <a:gd name="T7" fmla="*/ 56 h 116"/>
              <a:gd name="T8" fmla="*/ 116 w 116"/>
              <a:gd name="T9" fmla="*/ 60 h 116"/>
              <a:gd name="T10" fmla="*/ 60 w 116"/>
              <a:gd name="T11" fmla="*/ 116 h 116"/>
              <a:gd name="T12" fmla="*/ 56 w 116"/>
              <a:gd name="T13" fmla="*/ 116 h 116"/>
              <a:gd name="T14" fmla="*/ 0 w 116"/>
              <a:gd name="T15" fmla="*/ 60 h 116"/>
              <a:gd name="T16" fmla="*/ 0 w 116"/>
              <a:gd name="T17" fmla="*/ 56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6">
                <a:moveTo>
                  <a:pt x="0" y="56"/>
                </a:moveTo>
                <a:cubicBezTo>
                  <a:pt x="46" y="55"/>
                  <a:pt x="55" y="45"/>
                  <a:pt x="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45"/>
                  <a:pt x="70" y="55"/>
                  <a:pt x="116" y="56"/>
                </a:cubicBezTo>
                <a:cubicBezTo>
                  <a:pt x="116" y="60"/>
                  <a:pt x="116" y="60"/>
                  <a:pt x="116" y="60"/>
                </a:cubicBezTo>
                <a:cubicBezTo>
                  <a:pt x="70" y="61"/>
                  <a:pt x="61" y="71"/>
                  <a:pt x="60" y="116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5" y="71"/>
                  <a:pt x="46" y="61"/>
                  <a:pt x="0" y="60"/>
                </a:cubicBezTo>
                <a:cubicBezTo>
                  <a:pt x="0" y="56"/>
                  <a:pt x="0" y="56"/>
                  <a:pt x="0" y="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926" name="Group 925"/>
          <p:cNvGrpSpPr/>
          <p:nvPr userDrawn="1"/>
        </p:nvGrpSpPr>
        <p:grpSpPr>
          <a:xfrm>
            <a:off x="1864128" y="2008101"/>
            <a:ext cx="1040474" cy="149961"/>
            <a:chOff x="-865188" y="2427288"/>
            <a:chExt cx="13922376" cy="2006600"/>
          </a:xfrm>
        </p:grpSpPr>
        <p:sp>
          <p:nvSpPr>
            <p:cNvPr id="919" name="Freeform 914"/>
            <p:cNvSpPr>
              <a:spLocks/>
            </p:cNvSpPr>
            <p:nvPr userDrawn="1"/>
          </p:nvSpPr>
          <p:spPr bwMode="auto">
            <a:xfrm>
              <a:off x="-865188" y="2427288"/>
              <a:ext cx="1665288" cy="2006600"/>
            </a:xfrm>
            <a:custGeom>
              <a:avLst/>
              <a:gdLst>
                <a:gd name="T0" fmla="*/ 0 w 444"/>
                <a:gd name="T1" fmla="*/ 14 h 532"/>
                <a:gd name="T2" fmla="*/ 14 w 444"/>
                <a:gd name="T3" fmla="*/ 0 h 532"/>
                <a:gd name="T4" fmla="*/ 25 w 444"/>
                <a:gd name="T5" fmla="*/ 0 h 532"/>
                <a:gd name="T6" fmla="*/ 43 w 444"/>
                <a:gd name="T7" fmla="*/ 11 h 532"/>
                <a:gd name="T8" fmla="*/ 327 w 444"/>
                <a:gd name="T9" fmla="*/ 284 h 532"/>
                <a:gd name="T10" fmla="*/ 327 w 444"/>
                <a:gd name="T11" fmla="*/ 284 h 532"/>
                <a:gd name="T12" fmla="*/ 327 w 444"/>
                <a:gd name="T13" fmla="*/ 22 h 532"/>
                <a:gd name="T14" fmla="*/ 341 w 444"/>
                <a:gd name="T15" fmla="*/ 8 h 532"/>
                <a:gd name="T16" fmla="*/ 430 w 444"/>
                <a:gd name="T17" fmla="*/ 8 h 532"/>
                <a:gd name="T18" fmla="*/ 444 w 444"/>
                <a:gd name="T19" fmla="*/ 22 h 532"/>
                <a:gd name="T20" fmla="*/ 444 w 444"/>
                <a:gd name="T21" fmla="*/ 519 h 532"/>
                <a:gd name="T22" fmla="*/ 430 w 444"/>
                <a:gd name="T23" fmla="*/ 532 h 532"/>
                <a:gd name="T24" fmla="*/ 423 w 444"/>
                <a:gd name="T25" fmla="*/ 532 h 532"/>
                <a:gd name="T26" fmla="*/ 404 w 444"/>
                <a:gd name="T27" fmla="*/ 524 h 532"/>
                <a:gd name="T28" fmla="*/ 117 w 444"/>
                <a:gd name="T29" fmla="*/ 235 h 532"/>
                <a:gd name="T30" fmla="*/ 116 w 444"/>
                <a:gd name="T31" fmla="*/ 235 h 532"/>
                <a:gd name="T32" fmla="*/ 116 w 444"/>
                <a:gd name="T33" fmla="*/ 511 h 532"/>
                <a:gd name="T34" fmla="*/ 102 w 444"/>
                <a:gd name="T35" fmla="*/ 525 h 532"/>
                <a:gd name="T36" fmla="*/ 14 w 444"/>
                <a:gd name="T37" fmla="*/ 525 h 532"/>
                <a:gd name="T38" fmla="*/ 0 w 444"/>
                <a:gd name="T39" fmla="*/ 511 h 532"/>
                <a:gd name="T40" fmla="*/ 0 w 444"/>
                <a:gd name="T41" fmla="*/ 14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4" h="532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7" y="6"/>
                    <a:pt x="43" y="11"/>
                  </a:cubicBezTo>
                  <a:cubicBezTo>
                    <a:pt x="327" y="284"/>
                    <a:pt x="327" y="284"/>
                    <a:pt x="327" y="284"/>
                  </a:cubicBezTo>
                  <a:cubicBezTo>
                    <a:pt x="327" y="284"/>
                    <a:pt x="327" y="284"/>
                    <a:pt x="327" y="284"/>
                  </a:cubicBezTo>
                  <a:cubicBezTo>
                    <a:pt x="327" y="22"/>
                    <a:pt x="327" y="22"/>
                    <a:pt x="327" y="22"/>
                  </a:cubicBezTo>
                  <a:cubicBezTo>
                    <a:pt x="327" y="14"/>
                    <a:pt x="333" y="8"/>
                    <a:pt x="341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7" y="8"/>
                    <a:pt x="444" y="14"/>
                    <a:pt x="444" y="22"/>
                  </a:cubicBezTo>
                  <a:cubicBezTo>
                    <a:pt x="444" y="519"/>
                    <a:pt x="444" y="519"/>
                    <a:pt x="444" y="519"/>
                  </a:cubicBezTo>
                  <a:cubicBezTo>
                    <a:pt x="444" y="527"/>
                    <a:pt x="437" y="532"/>
                    <a:pt x="430" y="532"/>
                  </a:cubicBezTo>
                  <a:cubicBezTo>
                    <a:pt x="423" y="532"/>
                    <a:pt x="423" y="532"/>
                    <a:pt x="423" y="532"/>
                  </a:cubicBezTo>
                  <a:cubicBezTo>
                    <a:pt x="415" y="532"/>
                    <a:pt x="410" y="530"/>
                    <a:pt x="404" y="524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16" y="235"/>
                    <a:pt x="116" y="235"/>
                    <a:pt x="116" y="235"/>
                  </a:cubicBezTo>
                  <a:cubicBezTo>
                    <a:pt x="116" y="511"/>
                    <a:pt x="116" y="511"/>
                    <a:pt x="116" y="511"/>
                  </a:cubicBezTo>
                  <a:cubicBezTo>
                    <a:pt x="116" y="518"/>
                    <a:pt x="110" y="525"/>
                    <a:pt x="102" y="525"/>
                  </a:cubicBezTo>
                  <a:cubicBezTo>
                    <a:pt x="14" y="525"/>
                    <a:pt x="14" y="525"/>
                    <a:pt x="14" y="525"/>
                  </a:cubicBezTo>
                  <a:cubicBezTo>
                    <a:pt x="7" y="525"/>
                    <a:pt x="0" y="518"/>
                    <a:pt x="0" y="511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915"/>
            <p:cNvSpPr>
              <a:spLocks/>
            </p:cNvSpPr>
            <p:nvPr userDrawn="1"/>
          </p:nvSpPr>
          <p:spPr bwMode="auto">
            <a:xfrm>
              <a:off x="1212850" y="2457451"/>
              <a:ext cx="1254125" cy="1951038"/>
            </a:xfrm>
            <a:custGeom>
              <a:avLst/>
              <a:gdLst>
                <a:gd name="T0" fmla="*/ 0 w 334"/>
                <a:gd name="T1" fmla="*/ 14 h 517"/>
                <a:gd name="T2" fmla="*/ 14 w 334"/>
                <a:gd name="T3" fmla="*/ 0 h 517"/>
                <a:gd name="T4" fmla="*/ 320 w 334"/>
                <a:gd name="T5" fmla="*/ 0 h 517"/>
                <a:gd name="T6" fmla="*/ 334 w 334"/>
                <a:gd name="T7" fmla="*/ 14 h 517"/>
                <a:gd name="T8" fmla="*/ 334 w 334"/>
                <a:gd name="T9" fmla="*/ 94 h 517"/>
                <a:gd name="T10" fmla="*/ 320 w 334"/>
                <a:gd name="T11" fmla="*/ 108 h 517"/>
                <a:gd name="T12" fmla="*/ 115 w 334"/>
                <a:gd name="T13" fmla="*/ 108 h 517"/>
                <a:gd name="T14" fmla="*/ 115 w 334"/>
                <a:gd name="T15" fmla="*/ 200 h 517"/>
                <a:gd name="T16" fmla="*/ 284 w 334"/>
                <a:gd name="T17" fmla="*/ 200 h 517"/>
                <a:gd name="T18" fmla="*/ 298 w 334"/>
                <a:gd name="T19" fmla="*/ 214 h 517"/>
                <a:gd name="T20" fmla="*/ 298 w 334"/>
                <a:gd name="T21" fmla="*/ 294 h 517"/>
                <a:gd name="T22" fmla="*/ 284 w 334"/>
                <a:gd name="T23" fmla="*/ 308 h 517"/>
                <a:gd name="T24" fmla="*/ 115 w 334"/>
                <a:gd name="T25" fmla="*/ 308 h 517"/>
                <a:gd name="T26" fmla="*/ 115 w 334"/>
                <a:gd name="T27" fmla="*/ 408 h 517"/>
                <a:gd name="T28" fmla="*/ 320 w 334"/>
                <a:gd name="T29" fmla="*/ 408 h 517"/>
                <a:gd name="T30" fmla="*/ 334 w 334"/>
                <a:gd name="T31" fmla="*/ 422 h 517"/>
                <a:gd name="T32" fmla="*/ 334 w 334"/>
                <a:gd name="T33" fmla="*/ 503 h 517"/>
                <a:gd name="T34" fmla="*/ 320 w 334"/>
                <a:gd name="T35" fmla="*/ 517 h 517"/>
                <a:gd name="T36" fmla="*/ 14 w 334"/>
                <a:gd name="T37" fmla="*/ 517 h 517"/>
                <a:gd name="T38" fmla="*/ 0 w 334"/>
                <a:gd name="T39" fmla="*/ 503 h 517"/>
                <a:gd name="T40" fmla="*/ 0 w 334"/>
                <a:gd name="T41" fmla="*/ 1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517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8" y="0"/>
                    <a:pt x="334" y="6"/>
                    <a:pt x="334" y="14"/>
                  </a:cubicBezTo>
                  <a:cubicBezTo>
                    <a:pt x="334" y="94"/>
                    <a:pt x="334" y="94"/>
                    <a:pt x="334" y="94"/>
                  </a:cubicBezTo>
                  <a:cubicBezTo>
                    <a:pt x="334" y="102"/>
                    <a:pt x="328" y="108"/>
                    <a:pt x="320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5" y="200"/>
                    <a:pt x="115" y="200"/>
                    <a:pt x="115" y="200"/>
                  </a:cubicBezTo>
                  <a:cubicBezTo>
                    <a:pt x="284" y="200"/>
                    <a:pt x="284" y="200"/>
                    <a:pt x="284" y="200"/>
                  </a:cubicBezTo>
                  <a:cubicBezTo>
                    <a:pt x="291" y="200"/>
                    <a:pt x="298" y="206"/>
                    <a:pt x="298" y="214"/>
                  </a:cubicBezTo>
                  <a:cubicBezTo>
                    <a:pt x="298" y="294"/>
                    <a:pt x="298" y="294"/>
                    <a:pt x="298" y="294"/>
                  </a:cubicBezTo>
                  <a:cubicBezTo>
                    <a:pt x="298" y="302"/>
                    <a:pt x="291" y="308"/>
                    <a:pt x="284" y="308"/>
                  </a:cubicBezTo>
                  <a:cubicBezTo>
                    <a:pt x="115" y="308"/>
                    <a:pt x="115" y="308"/>
                    <a:pt x="115" y="308"/>
                  </a:cubicBezTo>
                  <a:cubicBezTo>
                    <a:pt x="115" y="408"/>
                    <a:pt x="115" y="408"/>
                    <a:pt x="115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8" y="408"/>
                    <a:pt x="334" y="415"/>
                    <a:pt x="334" y="422"/>
                  </a:cubicBezTo>
                  <a:cubicBezTo>
                    <a:pt x="334" y="503"/>
                    <a:pt x="334" y="503"/>
                    <a:pt x="334" y="503"/>
                  </a:cubicBezTo>
                  <a:cubicBezTo>
                    <a:pt x="334" y="510"/>
                    <a:pt x="328" y="517"/>
                    <a:pt x="320" y="517"/>
                  </a:cubicBezTo>
                  <a:cubicBezTo>
                    <a:pt x="14" y="517"/>
                    <a:pt x="14" y="517"/>
                    <a:pt x="14" y="517"/>
                  </a:cubicBezTo>
                  <a:cubicBezTo>
                    <a:pt x="6" y="517"/>
                    <a:pt x="0" y="510"/>
                    <a:pt x="0" y="503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916"/>
            <p:cNvSpPr>
              <a:spLocks/>
            </p:cNvSpPr>
            <p:nvPr userDrawn="1"/>
          </p:nvSpPr>
          <p:spPr bwMode="auto">
            <a:xfrm>
              <a:off x="2620962" y="2427288"/>
              <a:ext cx="2371725" cy="2006600"/>
            </a:xfrm>
            <a:custGeom>
              <a:avLst/>
              <a:gdLst>
                <a:gd name="T0" fmla="*/ 3 w 632"/>
                <a:gd name="T1" fmla="*/ 26 h 532"/>
                <a:gd name="T2" fmla="*/ 16 w 632"/>
                <a:gd name="T3" fmla="*/ 8 h 532"/>
                <a:gd name="T4" fmla="*/ 103 w 632"/>
                <a:gd name="T5" fmla="*/ 8 h 532"/>
                <a:gd name="T6" fmla="*/ 116 w 632"/>
                <a:gd name="T7" fmla="*/ 18 h 532"/>
                <a:gd name="T8" fmla="*/ 179 w 632"/>
                <a:gd name="T9" fmla="*/ 268 h 532"/>
                <a:gd name="T10" fmla="*/ 182 w 632"/>
                <a:gd name="T11" fmla="*/ 268 h 532"/>
                <a:gd name="T12" fmla="*/ 297 w 632"/>
                <a:gd name="T13" fmla="*/ 9 h 532"/>
                <a:gd name="T14" fmla="*/ 309 w 632"/>
                <a:gd name="T15" fmla="*/ 0 h 532"/>
                <a:gd name="T16" fmla="*/ 323 w 632"/>
                <a:gd name="T17" fmla="*/ 0 h 532"/>
                <a:gd name="T18" fmla="*/ 335 w 632"/>
                <a:gd name="T19" fmla="*/ 9 h 532"/>
                <a:gd name="T20" fmla="*/ 450 w 632"/>
                <a:gd name="T21" fmla="*/ 268 h 532"/>
                <a:gd name="T22" fmla="*/ 453 w 632"/>
                <a:gd name="T23" fmla="*/ 268 h 532"/>
                <a:gd name="T24" fmla="*/ 516 w 632"/>
                <a:gd name="T25" fmla="*/ 18 h 532"/>
                <a:gd name="T26" fmla="*/ 529 w 632"/>
                <a:gd name="T27" fmla="*/ 8 h 532"/>
                <a:gd name="T28" fmla="*/ 616 w 632"/>
                <a:gd name="T29" fmla="*/ 8 h 532"/>
                <a:gd name="T30" fmla="*/ 629 w 632"/>
                <a:gd name="T31" fmla="*/ 26 h 532"/>
                <a:gd name="T32" fmla="*/ 490 w 632"/>
                <a:gd name="T33" fmla="*/ 522 h 532"/>
                <a:gd name="T34" fmla="*/ 476 w 632"/>
                <a:gd name="T35" fmla="*/ 532 h 532"/>
                <a:gd name="T36" fmla="*/ 464 w 632"/>
                <a:gd name="T37" fmla="*/ 532 h 532"/>
                <a:gd name="T38" fmla="*/ 452 w 632"/>
                <a:gd name="T39" fmla="*/ 524 h 532"/>
                <a:gd name="T40" fmla="*/ 317 w 632"/>
                <a:gd name="T41" fmla="*/ 222 h 532"/>
                <a:gd name="T42" fmla="*/ 315 w 632"/>
                <a:gd name="T43" fmla="*/ 222 h 532"/>
                <a:gd name="T44" fmla="*/ 180 w 632"/>
                <a:gd name="T45" fmla="*/ 524 h 532"/>
                <a:gd name="T46" fmla="*/ 168 w 632"/>
                <a:gd name="T47" fmla="*/ 532 h 532"/>
                <a:gd name="T48" fmla="*/ 156 w 632"/>
                <a:gd name="T49" fmla="*/ 532 h 532"/>
                <a:gd name="T50" fmla="*/ 143 w 632"/>
                <a:gd name="T51" fmla="*/ 522 h 532"/>
                <a:gd name="T52" fmla="*/ 3 w 632"/>
                <a:gd name="T53" fmla="*/ 26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2" h="532">
                  <a:moveTo>
                    <a:pt x="3" y="26"/>
                  </a:moveTo>
                  <a:cubicBezTo>
                    <a:pt x="0" y="15"/>
                    <a:pt x="6" y="8"/>
                    <a:pt x="16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9" y="8"/>
                    <a:pt x="115" y="13"/>
                    <a:pt x="116" y="18"/>
                  </a:cubicBezTo>
                  <a:cubicBezTo>
                    <a:pt x="179" y="268"/>
                    <a:pt x="179" y="268"/>
                    <a:pt x="179" y="268"/>
                  </a:cubicBezTo>
                  <a:cubicBezTo>
                    <a:pt x="182" y="268"/>
                    <a:pt x="182" y="268"/>
                    <a:pt x="182" y="268"/>
                  </a:cubicBezTo>
                  <a:cubicBezTo>
                    <a:pt x="297" y="9"/>
                    <a:pt x="297" y="9"/>
                    <a:pt x="297" y="9"/>
                  </a:cubicBezTo>
                  <a:cubicBezTo>
                    <a:pt x="299" y="4"/>
                    <a:pt x="304" y="0"/>
                    <a:pt x="309" y="0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29" y="0"/>
                    <a:pt x="334" y="4"/>
                    <a:pt x="335" y="9"/>
                  </a:cubicBezTo>
                  <a:cubicBezTo>
                    <a:pt x="450" y="268"/>
                    <a:pt x="450" y="268"/>
                    <a:pt x="450" y="268"/>
                  </a:cubicBezTo>
                  <a:cubicBezTo>
                    <a:pt x="453" y="268"/>
                    <a:pt x="453" y="268"/>
                    <a:pt x="453" y="268"/>
                  </a:cubicBezTo>
                  <a:cubicBezTo>
                    <a:pt x="516" y="18"/>
                    <a:pt x="516" y="18"/>
                    <a:pt x="516" y="18"/>
                  </a:cubicBezTo>
                  <a:cubicBezTo>
                    <a:pt x="518" y="13"/>
                    <a:pt x="523" y="8"/>
                    <a:pt x="529" y="8"/>
                  </a:cubicBezTo>
                  <a:cubicBezTo>
                    <a:pt x="616" y="8"/>
                    <a:pt x="616" y="8"/>
                    <a:pt x="616" y="8"/>
                  </a:cubicBezTo>
                  <a:cubicBezTo>
                    <a:pt x="626" y="8"/>
                    <a:pt x="632" y="15"/>
                    <a:pt x="629" y="26"/>
                  </a:cubicBezTo>
                  <a:cubicBezTo>
                    <a:pt x="490" y="522"/>
                    <a:pt x="490" y="522"/>
                    <a:pt x="490" y="522"/>
                  </a:cubicBezTo>
                  <a:cubicBezTo>
                    <a:pt x="488" y="527"/>
                    <a:pt x="482" y="532"/>
                    <a:pt x="476" y="532"/>
                  </a:cubicBezTo>
                  <a:cubicBezTo>
                    <a:pt x="464" y="532"/>
                    <a:pt x="464" y="532"/>
                    <a:pt x="464" y="532"/>
                  </a:cubicBezTo>
                  <a:cubicBezTo>
                    <a:pt x="459" y="532"/>
                    <a:pt x="454" y="528"/>
                    <a:pt x="452" y="524"/>
                  </a:cubicBezTo>
                  <a:cubicBezTo>
                    <a:pt x="317" y="222"/>
                    <a:pt x="317" y="222"/>
                    <a:pt x="317" y="222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180" y="524"/>
                    <a:pt x="180" y="524"/>
                    <a:pt x="180" y="524"/>
                  </a:cubicBezTo>
                  <a:cubicBezTo>
                    <a:pt x="178" y="528"/>
                    <a:pt x="173" y="532"/>
                    <a:pt x="168" y="532"/>
                  </a:cubicBezTo>
                  <a:cubicBezTo>
                    <a:pt x="156" y="532"/>
                    <a:pt x="156" y="532"/>
                    <a:pt x="156" y="532"/>
                  </a:cubicBezTo>
                  <a:cubicBezTo>
                    <a:pt x="150" y="532"/>
                    <a:pt x="144" y="527"/>
                    <a:pt x="143" y="522"/>
                  </a:cubicBezTo>
                  <a:lnTo>
                    <a:pt x="3" y="26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917"/>
            <p:cNvSpPr>
              <a:spLocks/>
            </p:cNvSpPr>
            <p:nvPr userDrawn="1"/>
          </p:nvSpPr>
          <p:spPr bwMode="auto">
            <a:xfrm>
              <a:off x="5788025" y="2427288"/>
              <a:ext cx="1666875" cy="2006600"/>
            </a:xfrm>
            <a:custGeom>
              <a:avLst/>
              <a:gdLst>
                <a:gd name="T0" fmla="*/ 0 w 444"/>
                <a:gd name="T1" fmla="*/ 14 h 532"/>
                <a:gd name="T2" fmla="*/ 14 w 444"/>
                <a:gd name="T3" fmla="*/ 0 h 532"/>
                <a:gd name="T4" fmla="*/ 25 w 444"/>
                <a:gd name="T5" fmla="*/ 0 h 532"/>
                <a:gd name="T6" fmla="*/ 43 w 444"/>
                <a:gd name="T7" fmla="*/ 11 h 532"/>
                <a:gd name="T8" fmla="*/ 327 w 444"/>
                <a:gd name="T9" fmla="*/ 284 h 532"/>
                <a:gd name="T10" fmla="*/ 328 w 444"/>
                <a:gd name="T11" fmla="*/ 284 h 532"/>
                <a:gd name="T12" fmla="*/ 328 w 444"/>
                <a:gd name="T13" fmla="*/ 22 h 532"/>
                <a:gd name="T14" fmla="*/ 342 w 444"/>
                <a:gd name="T15" fmla="*/ 8 h 532"/>
                <a:gd name="T16" fmla="*/ 430 w 444"/>
                <a:gd name="T17" fmla="*/ 8 h 532"/>
                <a:gd name="T18" fmla="*/ 444 w 444"/>
                <a:gd name="T19" fmla="*/ 22 h 532"/>
                <a:gd name="T20" fmla="*/ 444 w 444"/>
                <a:gd name="T21" fmla="*/ 519 h 532"/>
                <a:gd name="T22" fmla="*/ 430 w 444"/>
                <a:gd name="T23" fmla="*/ 532 h 532"/>
                <a:gd name="T24" fmla="*/ 423 w 444"/>
                <a:gd name="T25" fmla="*/ 532 h 532"/>
                <a:gd name="T26" fmla="*/ 404 w 444"/>
                <a:gd name="T27" fmla="*/ 524 h 532"/>
                <a:gd name="T28" fmla="*/ 117 w 444"/>
                <a:gd name="T29" fmla="*/ 235 h 532"/>
                <a:gd name="T30" fmla="*/ 117 w 444"/>
                <a:gd name="T31" fmla="*/ 235 h 532"/>
                <a:gd name="T32" fmla="*/ 117 w 444"/>
                <a:gd name="T33" fmla="*/ 511 h 532"/>
                <a:gd name="T34" fmla="*/ 103 w 444"/>
                <a:gd name="T35" fmla="*/ 525 h 532"/>
                <a:gd name="T36" fmla="*/ 15 w 444"/>
                <a:gd name="T37" fmla="*/ 525 h 532"/>
                <a:gd name="T38" fmla="*/ 1 w 444"/>
                <a:gd name="T39" fmla="*/ 511 h 532"/>
                <a:gd name="T40" fmla="*/ 0 w 444"/>
                <a:gd name="T41" fmla="*/ 14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4" h="532">
                  <a:moveTo>
                    <a:pt x="0" y="14"/>
                  </a:moveTo>
                  <a:cubicBezTo>
                    <a:pt x="0" y="6"/>
                    <a:pt x="7" y="0"/>
                    <a:pt x="1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8" y="6"/>
                    <a:pt x="43" y="11"/>
                  </a:cubicBezTo>
                  <a:cubicBezTo>
                    <a:pt x="327" y="284"/>
                    <a:pt x="327" y="284"/>
                    <a:pt x="327" y="284"/>
                  </a:cubicBezTo>
                  <a:cubicBezTo>
                    <a:pt x="328" y="284"/>
                    <a:pt x="328" y="284"/>
                    <a:pt x="328" y="284"/>
                  </a:cubicBezTo>
                  <a:cubicBezTo>
                    <a:pt x="328" y="22"/>
                    <a:pt x="328" y="22"/>
                    <a:pt x="328" y="22"/>
                  </a:cubicBezTo>
                  <a:cubicBezTo>
                    <a:pt x="328" y="14"/>
                    <a:pt x="334" y="8"/>
                    <a:pt x="342" y="8"/>
                  </a:cubicBezTo>
                  <a:cubicBezTo>
                    <a:pt x="430" y="8"/>
                    <a:pt x="430" y="8"/>
                    <a:pt x="430" y="8"/>
                  </a:cubicBezTo>
                  <a:cubicBezTo>
                    <a:pt x="438" y="8"/>
                    <a:pt x="444" y="14"/>
                    <a:pt x="444" y="22"/>
                  </a:cubicBezTo>
                  <a:cubicBezTo>
                    <a:pt x="444" y="519"/>
                    <a:pt x="444" y="519"/>
                    <a:pt x="444" y="519"/>
                  </a:cubicBezTo>
                  <a:cubicBezTo>
                    <a:pt x="444" y="527"/>
                    <a:pt x="438" y="532"/>
                    <a:pt x="430" y="532"/>
                  </a:cubicBezTo>
                  <a:cubicBezTo>
                    <a:pt x="423" y="532"/>
                    <a:pt x="423" y="532"/>
                    <a:pt x="423" y="532"/>
                  </a:cubicBezTo>
                  <a:cubicBezTo>
                    <a:pt x="416" y="532"/>
                    <a:pt x="410" y="530"/>
                    <a:pt x="404" y="524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17" y="235"/>
                    <a:pt x="117" y="235"/>
                    <a:pt x="117" y="235"/>
                  </a:cubicBezTo>
                  <a:cubicBezTo>
                    <a:pt x="117" y="511"/>
                    <a:pt x="117" y="511"/>
                    <a:pt x="117" y="511"/>
                  </a:cubicBezTo>
                  <a:cubicBezTo>
                    <a:pt x="117" y="518"/>
                    <a:pt x="111" y="525"/>
                    <a:pt x="103" y="525"/>
                  </a:cubicBezTo>
                  <a:cubicBezTo>
                    <a:pt x="15" y="525"/>
                    <a:pt x="15" y="525"/>
                    <a:pt x="15" y="525"/>
                  </a:cubicBezTo>
                  <a:cubicBezTo>
                    <a:pt x="7" y="525"/>
                    <a:pt x="1" y="518"/>
                    <a:pt x="1" y="511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918"/>
            <p:cNvSpPr>
              <a:spLocks/>
            </p:cNvSpPr>
            <p:nvPr userDrawn="1"/>
          </p:nvSpPr>
          <p:spPr bwMode="auto">
            <a:xfrm>
              <a:off x="7867650" y="2457451"/>
              <a:ext cx="1252538" cy="1951038"/>
            </a:xfrm>
            <a:custGeom>
              <a:avLst/>
              <a:gdLst>
                <a:gd name="T0" fmla="*/ 0 w 334"/>
                <a:gd name="T1" fmla="*/ 14 h 517"/>
                <a:gd name="T2" fmla="*/ 14 w 334"/>
                <a:gd name="T3" fmla="*/ 0 h 517"/>
                <a:gd name="T4" fmla="*/ 320 w 334"/>
                <a:gd name="T5" fmla="*/ 0 h 517"/>
                <a:gd name="T6" fmla="*/ 334 w 334"/>
                <a:gd name="T7" fmla="*/ 14 h 517"/>
                <a:gd name="T8" fmla="*/ 334 w 334"/>
                <a:gd name="T9" fmla="*/ 94 h 517"/>
                <a:gd name="T10" fmla="*/ 320 w 334"/>
                <a:gd name="T11" fmla="*/ 108 h 517"/>
                <a:gd name="T12" fmla="*/ 115 w 334"/>
                <a:gd name="T13" fmla="*/ 108 h 517"/>
                <a:gd name="T14" fmla="*/ 115 w 334"/>
                <a:gd name="T15" fmla="*/ 200 h 517"/>
                <a:gd name="T16" fmla="*/ 284 w 334"/>
                <a:gd name="T17" fmla="*/ 200 h 517"/>
                <a:gd name="T18" fmla="*/ 298 w 334"/>
                <a:gd name="T19" fmla="*/ 214 h 517"/>
                <a:gd name="T20" fmla="*/ 298 w 334"/>
                <a:gd name="T21" fmla="*/ 294 h 517"/>
                <a:gd name="T22" fmla="*/ 284 w 334"/>
                <a:gd name="T23" fmla="*/ 308 h 517"/>
                <a:gd name="T24" fmla="*/ 115 w 334"/>
                <a:gd name="T25" fmla="*/ 308 h 517"/>
                <a:gd name="T26" fmla="*/ 115 w 334"/>
                <a:gd name="T27" fmla="*/ 408 h 517"/>
                <a:gd name="T28" fmla="*/ 320 w 334"/>
                <a:gd name="T29" fmla="*/ 408 h 517"/>
                <a:gd name="T30" fmla="*/ 334 w 334"/>
                <a:gd name="T31" fmla="*/ 422 h 517"/>
                <a:gd name="T32" fmla="*/ 334 w 334"/>
                <a:gd name="T33" fmla="*/ 503 h 517"/>
                <a:gd name="T34" fmla="*/ 320 w 334"/>
                <a:gd name="T35" fmla="*/ 517 h 517"/>
                <a:gd name="T36" fmla="*/ 14 w 334"/>
                <a:gd name="T37" fmla="*/ 517 h 517"/>
                <a:gd name="T38" fmla="*/ 0 w 334"/>
                <a:gd name="T39" fmla="*/ 503 h 517"/>
                <a:gd name="T40" fmla="*/ 0 w 334"/>
                <a:gd name="T41" fmla="*/ 1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517">
                  <a:moveTo>
                    <a:pt x="0" y="14"/>
                  </a:moveTo>
                  <a:cubicBezTo>
                    <a:pt x="0" y="6"/>
                    <a:pt x="6" y="0"/>
                    <a:pt x="14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8" y="0"/>
                    <a:pt x="334" y="6"/>
                    <a:pt x="334" y="14"/>
                  </a:cubicBezTo>
                  <a:cubicBezTo>
                    <a:pt x="334" y="94"/>
                    <a:pt x="334" y="94"/>
                    <a:pt x="334" y="94"/>
                  </a:cubicBezTo>
                  <a:cubicBezTo>
                    <a:pt x="334" y="102"/>
                    <a:pt x="328" y="108"/>
                    <a:pt x="320" y="10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5" y="200"/>
                    <a:pt x="115" y="200"/>
                    <a:pt x="115" y="200"/>
                  </a:cubicBezTo>
                  <a:cubicBezTo>
                    <a:pt x="284" y="200"/>
                    <a:pt x="284" y="200"/>
                    <a:pt x="284" y="200"/>
                  </a:cubicBezTo>
                  <a:cubicBezTo>
                    <a:pt x="291" y="200"/>
                    <a:pt x="298" y="206"/>
                    <a:pt x="298" y="214"/>
                  </a:cubicBezTo>
                  <a:cubicBezTo>
                    <a:pt x="298" y="294"/>
                    <a:pt x="298" y="294"/>
                    <a:pt x="298" y="294"/>
                  </a:cubicBezTo>
                  <a:cubicBezTo>
                    <a:pt x="298" y="302"/>
                    <a:pt x="291" y="308"/>
                    <a:pt x="284" y="308"/>
                  </a:cubicBezTo>
                  <a:cubicBezTo>
                    <a:pt x="115" y="308"/>
                    <a:pt x="115" y="308"/>
                    <a:pt x="115" y="308"/>
                  </a:cubicBezTo>
                  <a:cubicBezTo>
                    <a:pt x="115" y="408"/>
                    <a:pt x="115" y="408"/>
                    <a:pt x="115" y="408"/>
                  </a:cubicBezTo>
                  <a:cubicBezTo>
                    <a:pt x="320" y="408"/>
                    <a:pt x="320" y="408"/>
                    <a:pt x="320" y="408"/>
                  </a:cubicBezTo>
                  <a:cubicBezTo>
                    <a:pt x="328" y="408"/>
                    <a:pt x="334" y="415"/>
                    <a:pt x="334" y="422"/>
                  </a:cubicBezTo>
                  <a:cubicBezTo>
                    <a:pt x="334" y="503"/>
                    <a:pt x="334" y="503"/>
                    <a:pt x="334" y="503"/>
                  </a:cubicBezTo>
                  <a:cubicBezTo>
                    <a:pt x="334" y="510"/>
                    <a:pt x="328" y="517"/>
                    <a:pt x="320" y="517"/>
                  </a:cubicBezTo>
                  <a:cubicBezTo>
                    <a:pt x="14" y="517"/>
                    <a:pt x="14" y="517"/>
                    <a:pt x="14" y="517"/>
                  </a:cubicBezTo>
                  <a:cubicBezTo>
                    <a:pt x="6" y="517"/>
                    <a:pt x="0" y="510"/>
                    <a:pt x="0" y="503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919"/>
            <p:cNvSpPr>
              <a:spLocks/>
            </p:cNvSpPr>
            <p:nvPr userDrawn="1"/>
          </p:nvSpPr>
          <p:spPr bwMode="auto">
            <a:xfrm>
              <a:off x="9274175" y="2427288"/>
              <a:ext cx="2371725" cy="2006600"/>
            </a:xfrm>
            <a:custGeom>
              <a:avLst/>
              <a:gdLst>
                <a:gd name="T0" fmla="*/ 3 w 632"/>
                <a:gd name="T1" fmla="*/ 26 h 532"/>
                <a:gd name="T2" fmla="*/ 17 w 632"/>
                <a:gd name="T3" fmla="*/ 8 h 532"/>
                <a:gd name="T4" fmla="*/ 103 w 632"/>
                <a:gd name="T5" fmla="*/ 8 h 532"/>
                <a:gd name="T6" fmla="*/ 116 w 632"/>
                <a:gd name="T7" fmla="*/ 18 h 532"/>
                <a:gd name="T8" fmla="*/ 180 w 632"/>
                <a:gd name="T9" fmla="*/ 268 h 532"/>
                <a:gd name="T10" fmla="*/ 183 w 632"/>
                <a:gd name="T11" fmla="*/ 268 h 532"/>
                <a:gd name="T12" fmla="*/ 297 w 632"/>
                <a:gd name="T13" fmla="*/ 9 h 532"/>
                <a:gd name="T14" fmla="*/ 310 w 632"/>
                <a:gd name="T15" fmla="*/ 0 h 532"/>
                <a:gd name="T16" fmla="*/ 323 w 632"/>
                <a:gd name="T17" fmla="*/ 0 h 532"/>
                <a:gd name="T18" fmla="*/ 335 w 632"/>
                <a:gd name="T19" fmla="*/ 9 h 532"/>
                <a:gd name="T20" fmla="*/ 450 w 632"/>
                <a:gd name="T21" fmla="*/ 268 h 532"/>
                <a:gd name="T22" fmla="*/ 453 w 632"/>
                <a:gd name="T23" fmla="*/ 268 h 532"/>
                <a:gd name="T24" fmla="*/ 516 w 632"/>
                <a:gd name="T25" fmla="*/ 18 h 532"/>
                <a:gd name="T26" fmla="*/ 530 w 632"/>
                <a:gd name="T27" fmla="*/ 8 h 532"/>
                <a:gd name="T28" fmla="*/ 616 w 632"/>
                <a:gd name="T29" fmla="*/ 8 h 532"/>
                <a:gd name="T30" fmla="*/ 629 w 632"/>
                <a:gd name="T31" fmla="*/ 26 h 532"/>
                <a:gd name="T32" fmla="*/ 490 w 632"/>
                <a:gd name="T33" fmla="*/ 522 h 532"/>
                <a:gd name="T34" fmla="*/ 476 w 632"/>
                <a:gd name="T35" fmla="*/ 532 h 532"/>
                <a:gd name="T36" fmla="*/ 465 w 632"/>
                <a:gd name="T37" fmla="*/ 532 h 532"/>
                <a:gd name="T38" fmla="*/ 452 w 632"/>
                <a:gd name="T39" fmla="*/ 524 h 532"/>
                <a:gd name="T40" fmla="*/ 317 w 632"/>
                <a:gd name="T41" fmla="*/ 222 h 532"/>
                <a:gd name="T42" fmla="*/ 315 w 632"/>
                <a:gd name="T43" fmla="*/ 222 h 532"/>
                <a:gd name="T44" fmla="*/ 180 w 632"/>
                <a:gd name="T45" fmla="*/ 524 h 532"/>
                <a:gd name="T46" fmla="*/ 168 w 632"/>
                <a:gd name="T47" fmla="*/ 532 h 532"/>
                <a:gd name="T48" fmla="*/ 156 w 632"/>
                <a:gd name="T49" fmla="*/ 532 h 532"/>
                <a:gd name="T50" fmla="*/ 143 w 632"/>
                <a:gd name="T51" fmla="*/ 522 h 532"/>
                <a:gd name="T52" fmla="*/ 3 w 632"/>
                <a:gd name="T53" fmla="*/ 26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2" h="532">
                  <a:moveTo>
                    <a:pt x="3" y="26"/>
                  </a:moveTo>
                  <a:cubicBezTo>
                    <a:pt x="0" y="15"/>
                    <a:pt x="6" y="8"/>
                    <a:pt x="17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9" y="8"/>
                    <a:pt x="115" y="13"/>
                    <a:pt x="116" y="18"/>
                  </a:cubicBezTo>
                  <a:cubicBezTo>
                    <a:pt x="180" y="268"/>
                    <a:pt x="180" y="268"/>
                    <a:pt x="180" y="268"/>
                  </a:cubicBezTo>
                  <a:cubicBezTo>
                    <a:pt x="183" y="268"/>
                    <a:pt x="183" y="268"/>
                    <a:pt x="183" y="268"/>
                  </a:cubicBezTo>
                  <a:cubicBezTo>
                    <a:pt x="297" y="9"/>
                    <a:pt x="297" y="9"/>
                    <a:pt x="297" y="9"/>
                  </a:cubicBezTo>
                  <a:cubicBezTo>
                    <a:pt x="299" y="4"/>
                    <a:pt x="304" y="0"/>
                    <a:pt x="310" y="0"/>
                  </a:cubicBezTo>
                  <a:cubicBezTo>
                    <a:pt x="323" y="0"/>
                    <a:pt x="323" y="0"/>
                    <a:pt x="323" y="0"/>
                  </a:cubicBezTo>
                  <a:cubicBezTo>
                    <a:pt x="330" y="0"/>
                    <a:pt x="334" y="4"/>
                    <a:pt x="335" y="9"/>
                  </a:cubicBezTo>
                  <a:cubicBezTo>
                    <a:pt x="450" y="268"/>
                    <a:pt x="450" y="268"/>
                    <a:pt x="450" y="268"/>
                  </a:cubicBezTo>
                  <a:cubicBezTo>
                    <a:pt x="453" y="268"/>
                    <a:pt x="453" y="268"/>
                    <a:pt x="453" y="268"/>
                  </a:cubicBezTo>
                  <a:cubicBezTo>
                    <a:pt x="516" y="18"/>
                    <a:pt x="516" y="18"/>
                    <a:pt x="516" y="18"/>
                  </a:cubicBezTo>
                  <a:cubicBezTo>
                    <a:pt x="518" y="13"/>
                    <a:pt x="524" y="8"/>
                    <a:pt x="530" y="8"/>
                  </a:cubicBezTo>
                  <a:cubicBezTo>
                    <a:pt x="616" y="8"/>
                    <a:pt x="616" y="8"/>
                    <a:pt x="616" y="8"/>
                  </a:cubicBezTo>
                  <a:cubicBezTo>
                    <a:pt x="626" y="8"/>
                    <a:pt x="632" y="15"/>
                    <a:pt x="629" y="26"/>
                  </a:cubicBezTo>
                  <a:cubicBezTo>
                    <a:pt x="490" y="522"/>
                    <a:pt x="490" y="522"/>
                    <a:pt x="490" y="522"/>
                  </a:cubicBezTo>
                  <a:cubicBezTo>
                    <a:pt x="488" y="527"/>
                    <a:pt x="482" y="532"/>
                    <a:pt x="476" y="532"/>
                  </a:cubicBezTo>
                  <a:cubicBezTo>
                    <a:pt x="465" y="532"/>
                    <a:pt x="465" y="532"/>
                    <a:pt x="465" y="532"/>
                  </a:cubicBezTo>
                  <a:cubicBezTo>
                    <a:pt x="460" y="532"/>
                    <a:pt x="454" y="528"/>
                    <a:pt x="452" y="524"/>
                  </a:cubicBezTo>
                  <a:cubicBezTo>
                    <a:pt x="317" y="222"/>
                    <a:pt x="317" y="222"/>
                    <a:pt x="317" y="222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180" y="524"/>
                    <a:pt x="180" y="524"/>
                    <a:pt x="180" y="524"/>
                  </a:cubicBezTo>
                  <a:cubicBezTo>
                    <a:pt x="178" y="528"/>
                    <a:pt x="173" y="532"/>
                    <a:pt x="168" y="532"/>
                  </a:cubicBezTo>
                  <a:cubicBezTo>
                    <a:pt x="156" y="532"/>
                    <a:pt x="156" y="532"/>
                    <a:pt x="156" y="532"/>
                  </a:cubicBezTo>
                  <a:cubicBezTo>
                    <a:pt x="150" y="532"/>
                    <a:pt x="144" y="527"/>
                    <a:pt x="143" y="522"/>
                  </a:cubicBezTo>
                  <a:lnTo>
                    <a:pt x="3" y="26"/>
                  </a:ln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920"/>
            <p:cNvSpPr>
              <a:spLocks/>
            </p:cNvSpPr>
            <p:nvPr userDrawn="1"/>
          </p:nvSpPr>
          <p:spPr bwMode="auto">
            <a:xfrm>
              <a:off x="11752263" y="2427288"/>
              <a:ext cx="1304925" cy="2006600"/>
            </a:xfrm>
            <a:custGeom>
              <a:avLst/>
              <a:gdLst>
                <a:gd name="T0" fmla="*/ 8 w 348"/>
                <a:gd name="T1" fmla="*/ 475 h 532"/>
                <a:gd name="T2" fmla="*/ 5 w 348"/>
                <a:gd name="T3" fmla="*/ 453 h 532"/>
                <a:gd name="T4" fmla="*/ 39 w 348"/>
                <a:gd name="T5" fmla="*/ 393 h 532"/>
                <a:gd name="T6" fmla="*/ 64 w 348"/>
                <a:gd name="T7" fmla="*/ 389 h 532"/>
                <a:gd name="T8" fmla="*/ 169 w 348"/>
                <a:gd name="T9" fmla="*/ 429 h 532"/>
                <a:gd name="T10" fmla="*/ 220 w 348"/>
                <a:gd name="T11" fmla="*/ 385 h 532"/>
                <a:gd name="T12" fmla="*/ 144 w 348"/>
                <a:gd name="T13" fmla="*/ 310 h 532"/>
                <a:gd name="T14" fmla="*/ 0 w 348"/>
                <a:gd name="T15" fmla="*/ 147 h 532"/>
                <a:gd name="T16" fmla="*/ 171 w 348"/>
                <a:gd name="T17" fmla="*/ 0 h 532"/>
                <a:gd name="T18" fmla="*/ 329 w 348"/>
                <a:gd name="T19" fmla="*/ 56 h 532"/>
                <a:gd name="T20" fmla="*/ 333 w 348"/>
                <a:gd name="T21" fmla="*/ 79 h 532"/>
                <a:gd name="T22" fmla="*/ 296 w 348"/>
                <a:gd name="T23" fmla="*/ 136 h 532"/>
                <a:gd name="T24" fmla="*/ 263 w 348"/>
                <a:gd name="T25" fmla="*/ 141 h 532"/>
                <a:gd name="T26" fmla="*/ 163 w 348"/>
                <a:gd name="T27" fmla="*/ 102 h 532"/>
                <a:gd name="T28" fmla="*/ 118 w 348"/>
                <a:gd name="T29" fmla="*/ 142 h 532"/>
                <a:gd name="T30" fmla="*/ 199 w 348"/>
                <a:gd name="T31" fmla="*/ 211 h 532"/>
                <a:gd name="T32" fmla="*/ 348 w 348"/>
                <a:gd name="T33" fmla="*/ 379 h 532"/>
                <a:gd name="T34" fmla="*/ 174 w 348"/>
                <a:gd name="T35" fmla="*/ 532 h 532"/>
                <a:gd name="T36" fmla="*/ 8 w 348"/>
                <a:gd name="T37" fmla="*/ 475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532">
                  <a:moveTo>
                    <a:pt x="8" y="475"/>
                  </a:moveTo>
                  <a:cubicBezTo>
                    <a:pt x="2" y="469"/>
                    <a:pt x="0" y="463"/>
                    <a:pt x="5" y="453"/>
                  </a:cubicBezTo>
                  <a:cubicBezTo>
                    <a:pt x="39" y="393"/>
                    <a:pt x="39" y="393"/>
                    <a:pt x="39" y="393"/>
                  </a:cubicBezTo>
                  <a:cubicBezTo>
                    <a:pt x="45" y="384"/>
                    <a:pt x="56" y="384"/>
                    <a:pt x="64" y="389"/>
                  </a:cubicBezTo>
                  <a:cubicBezTo>
                    <a:pt x="84" y="403"/>
                    <a:pt x="122" y="429"/>
                    <a:pt x="169" y="429"/>
                  </a:cubicBezTo>
                  <a:cubicBezTo>
                    <a:pt x="198" y="429"/>
                    <a:pt x="220" y="411"/>
                    <a:pt x="220" y="385"/>
                  </a:cubicBezTo>
                  <a:cubicBezTo>
                    <a:pt x="220" y="354"/>
                    <a:pt x="192" y="334"/>
                    <a:pt x="144" y="310"/>
                  </a:cubicBezTo>
                  <a:cubicBezTo>
                    <a:pt x="72" y="276"/>
                    <a:pt x="0" y="236"/>
                    <a:pt x="0" y="147"/>
                  </a:cubicBezTo>
                  <a:cubicBezTo>
                    <a:pt x="0" y="74"/>
                    <a:pt x="57" y="0"/>
                    <a:pt x="171" y="0"/>
                  </a:cubicBezTo>
                  <a:cubicBezTo>
                    <a:pt x="248" y="0"/>
                    <a:pt x="307" y="40"/>
                    <a:pt x="329" y="56"/>
                  </a:cubicBezTo>
                  <a:cubicBezTo>
                    <a:pt x="338" y="61"/>
                    <a:pt x="336" y="74"/>
                    <a:pt x="333" y="79"/>
                  </a:cubicBezTo>
                  <a:cubicBezTo>
                    <a:pt x="296" y="136"/>
                    <a:pt x="296" y="136"/>
                    <a:pt x="296" y="136"/>
                  </a:cubicBezTo>
                  <a:cubicBezTo>
                    <a:pt x="290" y="144"/>
                    <a:pt x="278" y="150"/>
                    <a:pt x="263" y="141"/>
                  </a:cubicBezTo>
                  <a:cubicBezTo>
                    <a:pt x="246" y="130"/>
                    <a:pt x="203" y="102"/>
                    <a:pt x="163" y="102"/>
                  </a:cubicBezTo>
                  <a:cubicBezTo>
                    <a:pt x="132" y="102"/>
                    <a:pt x="118" y="121"/>
                    <a:pt x="118" y="142"/>
                  </a:cubicBezTo>
                  <a:cubicBezTo>
                    <a:pt x="118" y="167"/>
                    <a:pt x="147" y="186"/>
                    <a:pt x="199" y="211"/>
                  </a:cubicBezTo>
                  <a:cubicBezTo>
                    <a:pt x="264" y="243"/>
                    <a:pt x="348" y="279"/>
                    <a:pt x="348" y="379"/>
                  </a:cubicBezTo>
                  <a:cubicBezTo>
                    <a:pt x="348" y="455"/>
                    <a:pt x="282" y="532"/>
                    <a:pt x="174" y="532"/>
                  </a:cubicBezTo>
                  <a:cubicBezTo>
                    <a:pt x="78" y="532"/>
                    <a:pt x="25" y="492"/>
                    <a:pt x="8" y="475"/>
                  </a:cubicBezTo>
                  <a:close/>
                </a:path>
              </a:pathLst>
            </a:custGeom>
            <a:solidFill>
              <a:srgbClr val="E5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7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7579029" y="2788582"/>
            <a:ext cx="3431781" cy="944103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79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9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9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9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72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9" presetClass="emp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9" presetClass="emp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9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7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mph" presetSubtype="0" repeatCount="indefinite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A5A5F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" grpId="0" animBg="1"/>
      <p:bldP spid="784" grpId="0" animBg="1"/>
      <p:bldP spid="799" grpId="0" animBg="1"/>
      <p:bldP spid="829" grpId="0" animBg="1"/>
      <p:bldP spid="570" grpId="0" animBg="1"/>
      <p:bldP spid="588" grpId="0" animBg="1"/>
      <p:bldP spid="675" grpId="0" animBg="1"/>
      <p:bldP spid="338" grpId="0" animBg="1"/>
      <p:bldP spid="347" grpId="0" animBg="1"/>
      <p:bldP spid="431" grpId="0" animBg="1"/>
      <p:bldP spid="452" grpId="0" animBg="1"/>
      <p:bldP spid="160" grpId="0" animBg="1"/>
      <p:bldP spid="184" grpId="0" animBg="1"/>
      <p:bldP spid="199" grpId="0" animBg="1"/>
      <p:bldP spid="289" grpId="0" animBg="1"/>
      <p:bldP spid="17" grpId="0" animBg="1"/>
      <p:bldP spid="41" grpId="0" animBg="1"/>
      <p:bldP spid="77" grpId="0" animBg="1"/>
      <p:bldP spid="114" grpId="0" animBg="1"/>
      <p:bldP spid="107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7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ut of this wor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5"/>
          <p:cNvSpPr>
            <a:spLocks/>
          </p:cNvSpPr>
          <p:nvPr userDrawn="1"/>
        </p:nvSpPr>
        <p:spPr bwMode="invGray">
          <a:xfrm>
            <a:off x="1340116" y="1020430"/>
            <a:ext cx="2366911" cy="3113978"/>
          </a:xfrm>
          <a:custGeom>
            <a:avLst/>
            <a:gdLst>
              <a:gd name="T0" fmla="*/ 1113 w 1113"/>
              <a:gd name="T1" fmla="*/ 1279 h 1465"/>
              <a:gd name="T2" fmla="*/ 374 w 1113"/>
              <a:gd name="T3" fmla="*/ 0 h 1465"/>
              <a:gd name="T4" fmla="*/ 331 w 1113"/>
              <a:gd name="T5" fmla="*/ 10 h 1465"/>
              <a:gd name="T6" fmla="*/ 285 w 1113"/>
              <a:gd name="T7" fmla="*/ 13 h 1465"/>
              <a:gd name="T8" fmla="*/ 0 w 1113"/>
              <a:gd name="T9" fmla="*/ 1465 h 1465"/>
              <a:gd name="T10" fmla="*/ 1113 w 1113"/>
              <a:gd name="T11" fmla="*/ 1279 h 1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3" h="1465">
                <a:moveTo>
                  <a:pt x="1113" y="1279"/>
                </a:moveTo>
                <a:cubicBezTo>
                  <a:pt x="374" y="0"/>
                  <a:pt x="374" y="0"/>
                  <a:pt x="374" y="0"/>
                </a:cubicBezTo>
                <a:cubicBezTo>
                  <a:pt x="364" y="4"/>
                  <a:pt x="348" y="8"/>
                  <a:pt x="331" y="10"/>
                </a:cubicBezTo>
                <a:cubicBezTo>
                  <a:pt x="313" y="13"/>
                  <a:pt x="296" y="14"/>
                  <a:pt x="285" y="13"/>
                </a:cubicBezTo>
                <a:cubicBezTo>
                  <a:pt x="0" y="1465"/>
                  <a:pt x="0" y="1465"/>
                  <a:pt x="0" y="1465"/>
                </a:cubicBezTo>
                <a:lnTo>
                  <a:pt x="1113" y="1279"/>
                </a:lnTo>
                <a:close/>
              </a:path>
            </a:pathLst>
          </a:custGeom>
          <a:gradFill>
            <a:gsLst>
              <a:gs pos="0">
                <a:schemeClr val="bg1"/>
              </a:gs>
              <a:gs pos="84000">
                <a:schemeClr val="tx1"/>
              </a:gs>
            </a:gsLst>
            <a:lin ang="51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817528" y="612775"/>
            <a:ext cx="2400134" cy="508221"/>
            <a:chOff x="3538538" y="304800"/>
            <a:chExt cx="4243388" cy="898525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3538538" y="304800"/>
              <a:ext cx="4243388" cy="898525"/>
            </a:xfrm>
            <a:custGeom>
              <a:avLst/>
              <a:gdLst>
                <a:gd name="T0" fmla="*/ 1125 w 1129"/>
                <a:gd name="T1" fmla="*/ 18 h 239"/>
                <a:gd name="T2" fmla="*/ 1110 w 1129"/>
                <a:gd name="T3" fmla="*/ 20 h 239"/>
                <a:gd name="T4" fmla="*/ 716 w 1129"/>
                <a:gd name="T5" fmla="*/ 23 h 239"/>
                <a:gd name="T6" fmla="*/ 549 w 1129"/>
                <a:gd name="T7" fmla="*/ 16 h 239"/>
                <a:gd name="T8" fmla="*/ 392 w 1129"/>
                <a:gd name="T9" fmla="*/ 72 h 239"/>
                <a:gd name="T10" fmla="*/ 15 w 1129"/>
                <a:gd name="T11" fmla="*/ 185 h 239"/>
                <a:gd name="T12" fmla="*/ 0 w 1129"/>
                <a:gd name="T13" fmla="*/ 187 h 239"/>
                <a:gd name="T14" fmla="*/ 5 w 1129"/>
                <a:gd name="T15" fmla="*/ 218 h 239"/>
                <a:gd name="T16" fmla="*/ 20 w 1129"/>
                <a:gd name="T17" fmla="*/ 215 h 239"/>
                <a:gd name="T18" fmla="*/ 516 w 1129"/>
                <a:gd name="T19" fmla="*/ 200 h 239"/>
                <a:gd name="T20" fmla="*/ 534 w 1129"/>
                <a:gd name="T21" fmla="*/ 189 h 239"/>
                <a:gd name="T22" fmla="*/ 574 w 1129"/>
                <a:gd name="T23" fmla="*/ 180 h 239"/>
                <a:gd name="T24" fmla="*/ 611 w 1129"/>
                <a:gd name="T25" fmla="*/ 177 h 239"/>
                <a:gd name="T26" fmla="*/ 635 w 1129"/>
                <a:gd name="T27" fmla="*/ 182 h 239"/>
                <a:gd name="T28" fmla="*/ 1114 w 1129"/>
                <a:gd name="T29" fmla="*/ 50 h 239"/>
                <a:gd name="T30" fmla="*/ 1129 w 1129"/>
                <a:gd name="T31" fmla="*/ 48 h 239"/>
                <a:gd name="T32" fmla="*/ 1125 w 1129"/>
                <a:gd name="T33" fmla="*/ 1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9" h="239">
                  <a:moveTo>
                    <a:pt x="1125" y="18"/>
                  </a:moveTo>
                  <a:cubicBezTo>
                    <a:pt x="1110" y="20"/>
                    <a:pt x="1110" y="20"/>
                    <a:pt x="1110" y="20"/>
                  </a:cubicBezTo>
                  <a:cubicBezTo>
                    <a:pt x="1064" y="0"/>
                    <a:pt x="911" y="1"/>
                    <a:pt x="716" y="23"/>
                  </a:cubicBezTo>
                  <a:cubicBezTo>
                    <a:pt x="701" y="7"/>
                    <a:pt x="631" y="3"/>
                    <a:pt x="549" y="16"/>
                  </a:cubicBezTo>
                  <a:cubicBezTo>
                    <a:pt x="467" y="28"/>
                    <a:pt x="402" y="52"/>
                    <a:pt x="392" y="72"/>
                  </a:cubicBezTo>
                  <a:cubicBezTo>
                    <a:pt x="199" y="109"/>
                    <a:pt x="53" y="152"/>
                    <a:pt x="15" y="185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5" y="218"/>
                    <a:pt x="5" y="218"/>
                    <a:pt x="5" y="218"/>
                  </a:cubicBezTo>
                  <a:cubicBezTo>
                    <a:pt x="20" y="215"/>
                    <a:pt x="20" y="215"/>
                    <a:pt x="20" y="215"/>
                  </a:cubicBezTo>
                  <a:cubicBezTo>
                    <a:pt x="73" y="239"/>
                    <a:pt x="273" y="233"/>
                    <a:pt x="516" y="200"/>
                  </a:cubicBezTo>
                  <a:cubicBezTo>
                    <a:pt x="516" y="197"/>
                    <a:pt x="523" y="193"/>
                    <a:pt x="534" y="189"/>
                  </a:cubicBezTo>
                  <a:cubicBezTo>
                    <a:pt x="545" y="186"/>
                    <a:pt x="559" y="183"/>
                    <a:pt x="574" y="180"/>
                  </a:cubicBezTo>
                  <a:cubicBezTo>
                    <a:pt x="588" y="178"/>
                    <a:pt x="601" y="177"/>
                    <a:pt x="611" y="177"/>
                  </a:cubicBezTo>
                  <a:cubicBezTo>
                    <a:pt x="625" y="177"/>
                    <a:pt x="634" y="179"/>
                    <a:pt x="635" y="182"/>
                  </a:cubicBezTo>
                  <a:cubicBezTo>
                    <a:pt x="877" y="142"/>
                    <a:pt x="1070" y="89"/>
                    <a:pt x="1114" y="50"/>
                  </a:cubicBezTo>
                  <a:cubicBezTo>
                    <a:pt x="1129" y="48"/>
                    <a:pt x="1129" y="48"/>
                    <a:pt x="1129" y="48"/>
                  </a:cubicBezTo>
                  <a:lnTo>
                    <a:pt x="1125" y="18"/>
                  </a:lnTo>
                  <a:close/>
                </a:path>
              </a:pathLst>
            </a:custGeom>
            <a:solidFill>
              <a:srgbClr val="F7B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3775076" y="969963"/>
              <a:ext cx="104775" cy="104775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6"/>
                    <a:pt x="16" y="27"/>
                  </a:cubicBezTo>
                  <a:cubicBezTo>
                    <a:pt x="9" y="28"/>
                    <a:pt x="2" y="23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19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4692651" y="830263"/>
              <a:ext cx="104775" cy="106363"/>
            </a:xfrm>
            <a:custGeom>
              <a:avLst/>
              <a:gdLst>
                <a:gd name="T0" fmla="*/ 27 w 28"/>
                <a:gd name="T1" fmla="*/ 13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2 h 28"/>
                <a:gd name="T8" fmla="*/ 27 w 28"/>
                <a:gd name="T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3"/>
                  </a:moveTo>
                  <a:cubicBezTo>
                    <a:pt x="28" y="20"/>
                    <a:pt x="23" y="26"/>
                    <a:pt x="16" y="27"/>
                  </a:cubicBezTo>
                  <a:cubicBezTo>
                    <a:pt x="9" y="28"/>
                    <a:pt x="2" y="24"/>
                    <a:pt x="1" y="16"/>
                  </a:cubicBezTo>
                  <a:cubicBezTo>
                    <a:pt x="0" y="9"/>
                    <a:pt x="5" y="3"/>
                    <a:pt x="12" y="2"/>
                  </a:cubicBezTo>
                  <a:cubicBezTo>
                    <a:pt x="19" y="0"/>
                    <a:pt x="26" y="5"/>
                    <a:pt x="27" y="13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608638" y="695325"/>
              <a:ext cx="106363" cy="104775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6"/>
                    <a:pt x="16" y="27"/>
                  </a:cubicBezTo>
                  <a:cubicBezTo>
                    <a:pt x="8" y="28"/>
                    <a:pt x="2" y="23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19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149851" y="763588"/>
              <a:ext cx="106363" cy="104775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6"/>
                    <a:pt x="16" y="27"/>
                  </a:cubicBezTo>
                  <a:cubicBezTo>
                    <a:pt x="9" y="28"/>
                    <a:pt x="2" y="23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19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4233863" y="901700"/>
              <a:ext cx="104775" cy="106363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6"/>
                    <a:pt x="16" y="27"/>
                  </a:cubicBezTo>
                  <a:cubicBezTo>
                    <a:pt x="9" y="28"/>
                    <a:pt x="2" y="23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19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6067426" y="623888"/>
              <a:ext cx="106363" cy="106363"/>
            </a:xfrm>
            <a:custGeom>
              <a:avLst/>
              <a:gdLst>
                <a:gd name="T0" fmla="*/ 26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6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6" y="12"/>
                  </a:moveTo>
                  <a:cubicBezTo>
                    <a:pt x="28" y="20"/>
                    <a:pt x="23" y="26"/>
                    <a:pt x="16" y="27"/>
                  </a:cubicBezTo>
                  <a:cubicBezTo>
                    <a:pt x="8" y="28"/>
                    <a:pt x="2" y="23"/>
                    <a:pt x="1" y="16"/>
                  </a:cubicBezTo>
                  <a:cubicBezTo>
                    <a:pt x="0" y="9"/>
                    <a:pt x="5" y="3"/>
                    <a:pt x="12" y="1"/>
                  </a:cubicBezTo>
                  <a:cubicBezTo>
                    <a:pt x="19" y="0"/>
                    <a:pt x="25" y="5"/>
                    <a:pt x="26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6981826" y="488950"/>
              <a:ext cx="104775" cy="104775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2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5"/>
                    <a:pt x="16" y="27"/>
                  </a:cubicBezTo>
                  <a:cubicBezTo>
                    <a:pt x="9" y="28"/>
                    <a:pt x="3" y="23"/>
                    <a:pt x="2" y="16"/>
                  </a:cubicBezTo>
                  <a:cubicBezTo>
                    <a:pt x="0" y="8"/>
                    <a:pt x="5" y="2"/>
                    <a:pt x="12" y="1"/>
                  </a:cubicBezTo>
                  <a:cubicBezTo>
                    <a:pt x="20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6526213" y="557213"/>
              <a:ext cx="101600" cy="104775"/>
            </a:xfrm>
            <a:custGeom>
              <a:avLst/>
              <a:gdLst>
                <a:gd name="T0" fmla="*/ 26 w 27"/>
                <a:gd name="T1" fmla="*/ 12 h 28"/>
                <a:gd name="T2" fmla="*/ 15 w 27"/>
                <a:gd name="T3" fmla="*/ 27 h 28"/>
                <a:gd name="T4" fmla="*/ 1 w 27"/>
                <a:gd name="T5" fmla="*/ 16 h 28"/>
                <a:gd name="T6" fmla="*/ 12 w 27"/>
                <a:gd name="T7" fmla="*/ 1 h 28"/>
                <a:gd name="T8" fmla="*/ 26 w 27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8">
                  <a:moveTo>
                    <a:pt x="26" y="12"/>
                  </a:moveTo>
                  <a:cubicBezTo>
                    <a:pt x="27" y="19"/>
                    <a:pt x="23" y="26"/>
                    <a:pt x="15" y="27"/>
                  </a:cubicBezTo>
                  <a:cubicBezTo>
                    <a:pt x="8" y="28"/>
                    <a:pt x="2" y="23"/>
                    <a:pt x="1" y="16"/>
                  </a:cubicBezTo>
                  <a:cubicBezTo>
                    <a:pt x="0" y="9"/>
                    <a:pt x="4" y="2"/>
                    <a:pt x="12" y="1"/>
                  </a:cubicBezTo>
                  <a:cubicBezTo>
                    <a:pt x="19" y="0"/>
                    <a:pt x="25" y="5"/>
                    <a:pt x="26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7440613" y="417513"/>
              <a:ext cx="104775" cy="104775"/>
            </a:xfrm>
            <a:custGeom>
              <a:avLst/>
              <a:gdLst>
                <a:gd name="T0" fmla="*/ 27 w 28"/>
                <a:gd name="T1" fmla="*/ 12 h 28"/>
                <a:gd name="T2" fmla="*/ 16 w 28"/>
                <a:gd name="T3" fmla="*/ 27 h 28"/>
                <a:gd name="T4" fmla="*/ 1 w 28"/>
                <a:gd name="T5" fmla="*/ 16 h 28"/>
                <a:gd name="T6" fmla="*/ 12 w 28"/>
                <a:gd name="T7" fmla="*/ 1 h 28"/>
                <a:gd name="T8" fmla="*/ 27 w 28"/>
                <a:gd name="T9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7" y="12"/>
                  </a:moveTo>
                  <a:cubicBezTo>
                    <a:pt x="28" y="19"/>
                    <a:pt x="23" y="26"/>
                    <a:pt x="16" y="27"/>
                  </a:cubicBezTo>
                  <a:cubicBezTo>
                    <a:pt x="9" y="28"/>
                    <a:pt x="2" y="23"/>
                    <a:pt x="1" y="16"/>
                  </a:cubicBezTo>
                  <a:cubicBezTo>
                    <a:pt x="0" y="9"/>
                    <a:pt x="5" y="2"/>
                    <a:pt x="12" y="1"/>
                  </a:cubicBezTo>
                  <a:cubicBezTo>
                    <a:pt x="20" y="0"/>
                    <a:pt x="26" y="5"/>
                    <a:pt x="27" y="12"/>
                  </a:cubicBezTo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5478463" y="969963"/>
              <a:ext cx="450850" cy="109538"/>
            </a:xfrm>
            <a:custGeom>
              <a:avLst/>
              <a:gdLst>
                <a:gd name="T0" fmla="*/ 119 w 120"/>
                <a:gd name="T1" fmla="*/ 5 h 29"/>
                <a:gd name="T2" fmla="*/ 95 w 120"/>
                <a:gd name="T3" fmla="*/ 0 h 29"/>
                <a:gd name="T4" fmla="*/ 58 w 120"/>
                <a:gd name="T5" fmla="*/ 3 h 29"/>
                <a:gd name="T6" fmla="*/ 18 w 120"/>
                <a:gd name="T7" fmla="*/ 12 h 29"/>
                <a:gd name="T8" fmla="*/ 0 w 120"/>
                <a:gd name="T9" fmla="*/ 23 h 29"/>
                <a:gd name="T10" fmla="*/ 0 w 120"/>
                <a:gd name="T11" fmla="*/ 23 h 29"/>
                <a:gd name="T12" fmla="*/ 15 w 120"/>
                <a:gd name="T13" fmla="*/ 28 h 29"/>
                <a:gd name="T14" fmla="*/ 61 w 120"/>
                <a:gd name="T15" fmla="*/ 25 h 29"/>
                <a:gd name="T16" fmla="*/ 104 w 120"/>
                <a:gd name="T17" fmla="*/ 15 h 29"/>
                <a:gd name="T18" fmla="*/ 119 w 120"/>
                <a:gd name="T19" fmla="*/ 5 h 29"/>
                <a:gd name="T20" fmla="*/ 119 w 120"/>
                <a:gd name="T21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" h="29">
                  <a:moveTo>
                    <a:pt x="119" y="5"/>
                  </a:moveTo>
                  <a:cubicBezTo>
                    <a:pt x="118" y="2"/>
                    <a:pt x="109" y="0"/>
                    <a:pt x="95" y="0"/>
                  </a:cubicBezTo>
                  <a:cubicBezTo>
                    <a:pt x="85" y="0"/>
                    <a:pt x="72" y="1"/>
                    <a:pt x="58" y="3"/>
                  </a:cubicBezTo>
                  <a:cubicBezTo>
                    <a:pt x="43" y="6"/>
                    <a:pt x="29" y="9"/>
                    <a:pt x="18" y="12"/>
                  </a:cubicBezTo>
                  <a:cubicBezTo>
                    <a:pt x="7" y="16"/>
                    <a:pt x="0" y="20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6"/>
                    <a:pt x="6" y="28"/>
                    <a:pt x="15" y="28"/>
                  </a:cubicBezTo>
                  <a:cubicBezTo>
                    <a:pt x="26" y="29"/>
                    <a:pt x="43" y="28"/>
                    <a:pt x="61" y="25"/>
                  </a:cubicBezTo>
                  <a:cubicBezTo>
                    <a:pt x="78" y="23"/>
                    <a:pt x="94" y="19"/>
                    <a:pt x="104" y="15"/>
                  </a:cubicBezTo>
                  <a:cubicBezTo>
                    <a:pt x="114" y="12"/>
                    <a:pt x="120" y="8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1" name="Group 40"/>
          <p:cNvGrpSpPr/>
          <p:nvPr userDrawn="1"/>
        </p:nvGrpSpPr>
        <p:grpSpPr bwMode="black">
          <a:xfrm>
            <a:off x="534424" y="3374409"/>
            <a:ext cx="11116802" cy="891388"/>
            <a:chOff x="-4954588" y="2543175"/>
            <a:chExt cx="22094826" cy="1771650"/>
          </a:xfrm>
        </p:grpSpPr>
        <p:sp>
          <p:nvSpPr>
            <p:cNvPr id="27" name="Freeform 20"/>
            <p:cNvSpPr>
              <a:spLocks noEditPoints="1"/>
            </p:cNvSpPr>
            <p:nvPr userDrawn="1"/>
          </p:nvSpPr>
          <p:spPr bwMode="black">
            <a:xfrm>
              <a:off x="-4954588" y="2543175"/>
              <a:ext cx="1758950" cy="1771650"/>
            </a:xfrm>
            <a:custGeom>
              <a:avLst/>
              <a:gdLst>
                <a:gd name="T0" fmla="*/ 234 w 469"/>
                <a:gd name="T1" fmla="*/ 0 h 470"/>
                <a:gd name="T2" fmla="*/ 469 w 469"/>
                <a:gd name="T3" fmla="*/ 236 h 470"/>
                <a:gd name="T4" fmla="*/ 234 w 469"/>
                <a:gd name="T5" fmla="*/ 470 h 470"/>
                <a:gd name="T6" fmla="*/ 0 w 469"/>
                <a:gd name="T7" fmla="*/ 236 h 470"/>
                <a:gd name="T8" fmla="*/ 234 w 469"/>
                <a:gd name="T9" fmla="*/ 0 h 470"/>
                <a:gd name="T10" fmla="*/ 234 w 469"/>
                <a:gd name="T11" fmla="*/ 366 h 470"/>
                <a:gd name="T12" fmla="*/ 365 w 469"/>
                <a:gd name="T13" fmla="*/ 236 h 470"/>
                <a:gd name="T14" fmla="*/ 234 w 469"/>
                <a:gd name="T15" fmla="*/ 105 h 470"/>
                <a:gd name="T16" fmla="*/ 104 w 469"/>
                <a:gd name="T17" fmla="*/ 236 h 470"/>
                <a:gd name="T18" fmla="*/ 234 w 469"/>
                <a:gd name="T19" fmla="*/ 36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9" h="470">
                  <a:moveTo>
                    <a:pt x="234" y="0"/>
                  </a:moveTo>
                  <a:cubicBezTo>
                    <a:pt x="365" y="0"/>
                    <a:pt x="469" y="105"/>
                    <a:pt x="469" y="236"/>
                  </a:cubicBezTo>
                  <a:cubicBezTo>
                    <a:pt x="469" y="367"/>
                    <a:pt x="365" y="470"/>
                    <a:pt x="234" y="470"/>
                  </a:cubicBezTo>
                  <a:cubicBezTo>
                    <a:pt x="104" y="470"/>
                    <a:pt x="0" y="367"/>
                    <a:pt x="0" y="236"/>
                  </a:cubicBezTo>
                  <a:cubicBezTo>
                    <a:pt x="0" y="105"/>
                    <a:pt x="104" y="0"/>
                    <a:pt x="234" y="0"/>
                  </a:cubicBezTo>
                  <a:close/>
                  <a:moveTo>
                    <a:pt x="234" y="366"/>
                  </a:moveTo>
                  <a:cubicBezTo>
                    <a:pt x="306" y="366"/>
                    <a:pt x="365" y="307"/>
                    <a:pt x="365" y="236"/>
                  </a:cubicBezTo>
                  <a:cubicBezTo>
                    <a:pt x="365" y="164"/>
                    <a:pt x="306" y="105"/>
                    <a:pt x="234" y="105"/>
                  </a:cubicBezTo>
                  <a:cubicBezTo>
                    <a:pt x="163" y="105"/>
                    <a:pt x="104" y="164"/>
                    <a:pt x="104" y="236"/>
                  </a:cubicBezTo>
                  <a:cubicBezTo>
                    <a:pt x="104" y="307"/>
                    <a:pt x="163" y="366"/>
                    <a:pt x="234" y="3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/>
            <p:cNvSpPr>
              <a:spLocks/>
            </p:cNvSpPr>
            <p:nvPr userDrawn="1"/>
          </p:nvSpPr>
          <p:spPr bwMode="black">
            <a:xfrm>
              <a:off x="-3041650" y="2568575"/>
              <a:ext cx="1395413" cy="1746250"/>
            </a:xfrm>
            <a:custGeom>
              <a:avLst/>
              <a:gdLst>
                <a:gd name="T0" fmla="*/ 0 w 372"/>
                <a:gd name="T1" fmla="*/ 12 h 463"/>
                <a:gd name="T2" fmla="*/ 13 w 372"/>
                <a:gd name="T3" fmla="*/ 0 h 463"/>
                <a:gd name="T4" fmla="*/ 93 w 372"/>
                <a:gd name="T5" fmla="*/ 0 h 463"/>
                <a:gd name="T6" fmla="*/ 105 w 372"/>
                <a:gd name="T7" fmla="*/ 12 h 463"/>
                <a:gd name="T8" fmla="*/ 105 w 372"/>
                <a:gd name="T9" fmla="*/ 284 h 463"/>
                <a:gd name="T10" fmla="*/ 186 w 372"/>
                <a:gd name="T11" fmla="*/ 359 h 463"/>
                <a:gd name="T12" fmla="*/ 267 w 372"/>
                <a:gd name="T13" fmla="*/ 284 h 463"/>
                <a:gd name="T14" fmla="*/ 267 w 372"/>
                <a:gd name="T15" fmla="*/ 12 h 463"/>
                <a:gd name="T16" fmla="*/ 280 w 372"/>
                <a:gd name="T17" fmla="*/ 0 h 463"/>
                <a:gd name="T18" fmla="*/ 360 w 372"/>
                <a:gd name="T19" fmla="*/ 0 h 463"/>
                <a:gd name="T20" fmla="*/ 372 w 372"/>
                <a:gd name="T21" fmla="*/ 12 h 463"/>
                <a:gd name="T22" fmla="*/ 372 w 372"/>
                <a:gd name="T23" fmla="*/ 290 h 463"/>
                <a:gd name="T24" fmla="*/ 186 w 372"/>
                <a:gd name="T25" fmla="*/ 463 h 463"/>
                <a:gd name="T26" fmla="*/ 0 w 372"/>
                <a:gd name="T27" fmla="*/ 290 h 463"/>
                <a:gd name="T28" fmla="*/ 0 w 372"/>
                <a:gd name="T29" fmla="*/ 12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2" h="463">
                  <a:moveTo>
                    <a:pt x="0" y="12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0" y="0"/>
                    <a:pt x="105" y="6"/>
                    <a:pt x="105" y="12"/>
                  </a:cubicBezTo>
                  <a:cubicBezTo>
                    <a:pt x="105" y="284"/>
                    <a:pt x="105" y="284"/>
                    <a:pt x="105" y="284"/>
                  </a:cubicBezTo>
                  <a:cubicBezTo>
                    <a:pt x="105" y="332"/>
                    <a:pt x="139" y="359"/>
                    <a:pt x="186" y="359"/>
                  </a:cubicBezTo>
                  <a:cubicBezTo>
                    <a:pt x="233" y="359"/>
                    <a:pt x="267" y="332"/>
                    <a:pt x="267" y="284"/>
                  </a:cubicBezTo>
                  <a:cubicBezTo>
                    <a:pt x="267" y="12"/>
                    <a:pt x="267" y="12"/>
                    <a:pt x="267" y="12"/>
                  </a:cubicBezTo>
                  <a:cubicBezTo>
                    <a:pt x="267" y="6"/>
                    <a:pt x="272" y="0"/>
                    <a:pt x="28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6" y="0"/>
                    <a:pt x="372" y="6"/>
                    <a:pt x="372" y="12"/>
                  </a:cubicBezTo>
                  <a:cubicBezTo>
                    <a:pt x="372" y="290"/>
                    <a:pt x="372" y="290"/>
                    <a:pt x="372" y="290"/>
                  </a:cubicBezTo>
                  <a:cubicBezTo>
                    <a:pt x="372" y="389"/>
                    <a:pt x="289" y="463"/>
                    <a:pt x="186" y="463"/>
                  </a:cubicBezTo>
                  <a:cubicBezTo>
                    <a:pt x="83" y="463"/>
                    <a:pt x="0" y="389"/>
                    <a:pt x="0" y="290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 userDrawn="1"/>
          </p:nvSpPr>
          <p:spPr bwMode="black">
            <a:xfrm>
              <a:off x="-1547813" y="2568575"/>
              <a:ext cx="1181100" cy="1724025"/>
            </a:xfrm>
            <a:custGeom>
              <a:avLst/>
              <a:gdLst>
                <a:gd name="T0" fmla="*/ 106 w 315"/>
                <a:gd name="T1" fmla="*/ 96 h 457"/>
                <a:gd name="T2" fmla="*/ 13 w 315"/>
                <a:gd name="T3" fmla="*/ 96 h 457"/>
                <a:gd name="T4" fmla="*/ 0 w 315"/>
                <a:gd name="T5" fmla="*/ 83 h 457"/>
                <a:gd name="T6" fmla="*/ 0 w 315"/>
                <a:gd name="T7" fmla="*/ 12 h 457"/>
                <a:gd name="T8" fmla="*/ 13 w 315"/>
                <a:gd name="T9" fmla="*/ 0 h 457"/>
                <a:gd name="T10" fmla="*/ 303 w 315"/>
                <a:gd name="T11" fmla="*/ 0 h 457"/>
                <a:gd name="T12" fmla="*/ 315 w 315"/>
                <a:gd name="T13" fmla="*/ 12 h 457"/>
                <a:gd name="T14" fmla="*/ 315 w 315"/>
                <a:gd name="T15" fmla="*/ 83 h 457"/>
                <a:gd name="T16" fmla="*/ 303 w 315"/>
                <a:gd name="T17" fmla="*/ 96 h 457"/>
                <a:gd name="T18" fmla="*/ 209 w 315"/>
                <a:gd name="T19" fmla="*/ 96 h 457"/>
                <a:gd name="T20" fmla="*/ 209 w 315"/>
                <a:gd name="T21" fmla="*/ 444 h 457"/>
                <a:gd name="T22" fmla="*/ 197 w 315"/>
                <a:gd name="T23" fmla="*/ 457 h 457"/>
                <a:gd name="T24" fmla="*/ 119 w 315"/>
                <a:gd name="T25" fmla="*/ 457 h 457"/>
                <a:gd name="T26" fmla="*/ 106 w 315"/>
                <a:gd name="T27" fmla="*/ 444 h 457"/>
                <a:gd name="T28" fmla="*/ 106 w 315"/>
                <a:gd name="T29" fmla="*/ 9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5" h="457">
                  <a:moveTo>
                    <a:pt x="106" y="96"/>
                  </a:moveTo>
                  <a:cubicBezTo>
                    <a:pt x="13" y="96"/>
                    <a:pt x="13" y="96"/>
                    <a:pt x="13" y="96"/>
                  </a:cubicBezTo>
                  <a:cubicBezTo>
                    <a:pt x="6" y="96"/>
                    <a:pt x="0" y="90"/>
                    <a:pt x="0" y="8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10" y="0"/>
                    <a:pt x="315" y="6"/>
                    <a:pt x="315" y="12"/>
                  </a:cubicBezTo>
                  <a:cubicBezTo>
                    <a:pt x="315" y="83"/>
                    <a:pt x="315" y="83"/>
                    <a:pt x="315" y="83"/>
                  </a:cubicBezTo>
                  <a:cubicBezTo>
                    <a:pt x="315" y="90"/>
                    <a:pt x="310" y="96"/>
                    <a:pt x="303" y="96"/>
                  </a:cubicBezTo>
                  <a:cubicBezTo>
                    <a:pt x="209" y="96"/>
                    <a:pt x="209" y="96"/>
                    <a:pt x="209" y="96"/>
                  </a:cubicBezTo>
                  <a:cubicBezTo>
                    <a:pt x="209" y="444"/>
                    <a:pt x="209" y="444"/>
                    <a:pt x="209" y="444"/>
                  </a:cubicBezTo>
                  <a:cubicBezTo>
                    <a:pt x="209" y="451"/>
                    <a:pt x="203" y="457"/>
                    <a:pt x="197" y="457"/>
                  </a:cubicBezTo>
                  <a:cubicBezTo>
                    <a:pt x="119" y="457"/>
                    <a:pt x="119" y="457"/>
                    <a:pt x="119" y="457"/>
                  </a:cubicBezTo>
                  <a:cubicBezTo>
                    <a:pt x="112" y="457"/>
                    <a:pt x="106" y="451"/>
                    <a:pt x="106" y="444"/>
                  </a:cubicBezTo>
                  <a:lnTo>
                    <a:pt x="106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 noEditPoints="1"/>
            </p:cNvSpPr>
            <p:nvPr userDrawn="1"/>
          </p:nvSpPr>
          <p:spPr bwMode="black">
            <a:xfrm>
              <a:off x="184150" y="2543175"/>
              <a:ext cx="1763713" cy="1771650"/>
            </a:xfrm>
            <a:custGeom>
              <a:avLst/>
              <a:gdLst>
                <a:gd name="T0" fmla="*/ 235 w 470"/>
                <a:gd name="T1" fmla="*/ 0 h 470"/>
                <a:gd name="T2" fmla="*/ 470 w 470"/>
                <a:gd name="T3" fmla="*/ 236 h 470"/>
                <a:gd name="T4" fmla="*/ 235 w 470"/>
                <a:gd name="T5" fmla="*/ 470 h 470"/>
                <a:gd name="T6" fmla="*/ 0 w 470"/>
                <a:gd name="T7" fmla="*/ 236 h 470"/>
                <a:gd name="T8" fmla="*/ 235 w 470"/>
                <a:gd name="T9" fmla="*/ 0 h 470"/>
                <a:gd name="T10" fmla="*/ 235 w 470"/>
                <a:gd name="T11" fmla="*/ 366 h 470"/>
                <a:gd name="T12" fmla="*/ 365 w 470"/>
                <a:gd name="T13" fmla="*/ 236 h 470"/>
                <a:gd name="T14" fmla="*/ 235 w 470"/>
                <a:gd name="T15" fmla="*/ 105 h 470"/>
                <a:gd name="T16" fmla="*/ 105 w 470"/>
                <a:gd name="T17" fmla="*/ 236 h 470"/>
                <a:gd name="T18" fmla="*/ 235 w 470"/>
                <a:gd name="T19" fmla="*/ 36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470">
                  <a:moveTo>
                    <a:pt x="235" y="0"/>
                  </a:moveTo>
                  <a:cubicBezTo>
                    <a:pt x="365" y="0"/>
                    <a:pt x="470" y="105"/>
                    <a:pt x="470" y="236"/>
                  </a:cubicBezTo>
                  <a:cubicBezTo>
                    <a:pt x="470" y="367"/>
                    <a:pt x="365" y="470"/>
                    <a:pt x="235" y="470"/>
                  </a:cubicBezTo>
                  <a:cubicBezTo>
                    <a:pt x="104" y="470"/>
                    <a:pt x="0" y="367"/>
                    <a:pt x="0" y="236"/>
                  </a:cubicBezTo>
                  <a:cubicBezTo>
                    <a:pt x="0" y="105"/>
                    <a:pt x="104" y="0"/>
                    <a:pt x="235" y="0"/>
                  </a:cubicBezTo>
                  <a:close/>
                  <a:moveTo>
                    <a:pt x="235" y="366"/>
                  </a:moveTo>
                  <a:cubicBezTo>
                    <a:pt x="307" y="366"/>
                    <a:pt x="365" y="307"/>
                    <a:pt x="365" y="236"/>
                  </a:cubicBezTo>
                  <a:cubicBezTo>
                    <a:pt x="365" y="164"/>
                    <a:pt x="307" y="105"/>
                    <a:pt x="235" y="105"/>
                  </a:cubicBezTo>
                  <a:cubicBezTo>
                    <a:pt x="164" y="105"/>
                    <a:pt x="105" y="164"/>
                    <a:pt x="105" y="236"/>
                  </a:cubicBezTo>
                  <a:cubicBezTo>
                    <a:pt x="105" y="307"/>
                    <a:pt x="164" y="366"/>
                    <a:pt x="235" y="3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/>
            <p:cNvSpPr>
              <a:spLocks/>
            </p:cNvSpPr>
            <p:nvPr userDrawn="1"/>
          </p:nvSpPr>
          <p:spPr bwMode="black">
            <a:xfrm>
              <a:off x="2124075" y="2568575"/>
              <a:ext cx="1108075" cy="1724025"/>
            </a:xfrm>
            <a:custGeom>
              <a:avLst/>
              <a:gdLst>
                <a:gd name="T0" fmla="*/ 0 w 295"/>
                <a:gd name="T1" fmla="*/ 12 h 457"/>
                <a:gd name="T2" fmla="*/ 12 w 295"/>
                <a:gd name="T3" fmla="*/ 0 h 457"/>
                <a:gd name="T4" fmla="*/ 282 w 295"/>
                <a:gd name="T5" fmla="*/ 0 h 457"/>
                <a:gd name="T6" fmla="*/ 295 w 295"/>
                <a:gd name="T7" fmla="*/ 12 h 457"/>
                <a:gd name="T8" fmla="*/ 295 w 295"/>
                <a:gd name="T9" fmla="*/ 83 h 457"/>
                <a:gd name="T10" fmla="*/ 282 w 295"/>
                <a:gd name="T11" fmla="*/ 96 h 457"/>
                <a:gd name="T12" fmla="*/ 102 w 295"/>
                <a:gd name="T13" fmla="*/ 96 h 457"/>
                <a:gd name="T14" fmla="*/ 102 w 295"/>
                <a:gd name="T15" fmla="*/ 190 h 457"/>
                <a:gd name="T16" fmla="*/ 250 w 295"/>
                <a:gd name="T17" fmla="*/ 190 h 457"/>
                <a:gd name="T18" fmla="*/ 263 w 295"/>
                <a:gd name="T19" fmla="*/ 202 h 457"/>
                <a:gd name="T20" fmla="*/ 263 w 295"/>
                <a:gd name="T21" fmla="*/ 273 h 457"/>
                <a:gd name="T22" fmla="*/ 250 w 295"/>
                <a:gd name="T23" fmla="*/ 286 h 457"/>
                <a:gd name="T24" fmla="*/ 102 w 295"/>
                <a:gd name="T25" fmla="*/ 286 h 457"/>
                <a:gd name="T26" fmla="*/ 102 w 295"/>
                <a:gd name="T27" fmla="*/ 444 h 457"/>
                <a:gd name="T28" fmla="*/ 89 w 295"/>
                <a:gd name="T29" fmla="*/ 457 h 457"/>
                <a:gd name="T30" fmla="*/ 12 w 295"/>
                <a:gd name="T31" fmla="*/ 457 h 457"/>
                <a:gd name="T32" fmla="*/ 0 w 295"/>
                <a:gd name="T33" fmla="*/ 444 h 457"/>
                <a:gd name="T34" fmla="*/ 0 w 295"/>
                <a:gd name="T35" fmla="*/ 1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5" h="457">
                  <a:moveTo>
                    <a:pt x="0" y="12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289" y="0"/>
                    <a:pt x="295" y="6"/>
                    <a:pt x="295" y="12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5" y="90"/>
                    <a:pt x="289" y="96"/>
                    <a:pt x="282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190"/>
                    <a:pt x="102" y="190"/>
                    <a:pt x="102" y="190"/>
                  </a:cubicBezTo>
                  <a:cubicBezTo>
                    <a:pt x="250" y="190"/>
                    <a:pt x="250" y="190"/>
                    <a:pt x="250" y="190"/>
                  </a:cubicBezTo>
                  <a:cubicBezTo>
                    <a:pt x="257" y="190"/>
                    <a:pt x="263" y="196"/>
                    <a:pt x="263" y="202"/>
                  </a:cubicBezTo>
                  <a:cubicBezTo>
                    <a:pt x="263" y="273"/>
                    <a:pt x="263" y="273"/>
                    <a:pt x="263" y="273"/>
                  </a:cubicBezTo>
                  <a:cubicBezTo>
                    <a:pt x="263" y="280"/>
                    <a:pt x="257" y="286"/>
                    <a:pt x="250" y="286"/>
                  </a:cubicBezTo>
                  <a:cubicBezTo>
                    <a:pt x="102" y="286"/>
                    <a:pt x="102" y="286"/>
                    <a:pt x="102" y="286"/>
                  </a:cubicBezTo>
                  <a:cubicBezTo>
                    <a:pt x="102" y="444"/>
                    <a:pt x="102" y="444"/>
                    <a:pt x="102" y="444"/>
                  </a:cubicBezTo>
                  <a:cubicBezTo>
                    <a:pt x="102" y="451"/>
                    <a:pt x="96" y="457"/>
                    <a:pt x="89" y="457"/>
                  </a:cubicBezTo>
                  <a:cubicBezTo>
                    <a:pt x="12" y="457"/>
                    <a:pt x="12" y="457"/>
                    <a:pt x="12" y="457"/>
                  </a:cubicBezTo>
                  <a:cubicBezTo>
                    <a:pt x="5" y="457"/>
                    <a:pt x="0" y="451"/>
                    <a:pt x="0" y="444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/>
            <p:cNvSpPr>
              <a:spLocks/>
            </p:cNvSpPr>
            <p:nvPr userDrawn="1"/>
          </p:nvSpPr>
          <p:spPr bwMode="black">
            <a:xfrm>
              <a:off x="3752850" y="2568575"/>
              <a:ext cx="1177925" cy="1724025"/>
            </a:xfrm>
            <a:custGeom>
              <a:avLst/>
              <a:gdLst>
                <a:gd name="T0" fmla="*/ 105 w 314"/>
                <a:gd name="T1" fmla="*/ 96 h 457"/>
                <a:gd name="T2" fmla="*/ 12 w 314"/>
                <a:gd name="T3" fmla="*/ 96 h 457"/>
                <a:gd name="T4" fmla="*/ 0 w 314"/>
                <a:gd name="T5" fmla="*/ 83 h 457"/>
                <a:gd name="T6" fmla="*/ 0 w 314"/>
                <a:gd name="T7" fmla="*/ 12 h 457"/>
                <a:gd name="T8" fmla="*/ 12 w 314"/>
                <a:gd name="T9" fmla="*/ 0 h 457"/>
                <a:gd name="T10" fmla="*/ 302 w 314"/>
                <a:gd name="T11" fmla="*/ 0 h 457"/>
                <a:gd name="T12" fmla="*/ 314 w 314"/>
                <a:gd name="T13" fmla="*/ 12 h 457"/>
                <a:gd name="T14" fmla="*/ 314 w 314"/>
                <a:gd name="T15" fmla="*/ 83 h 457"/>
                <a:gd name="T16" fmla="*/ 302 w 314"/>
                <a:gd name="T17" fmla="*/ 96 h 457"/>
                <a:gd name="T18" fmla="*/ 209 w 314"/>
                <a:gd name="T19" fmla="*/ 96 h 457"/>
                <a:gd name="T20" fmla="*/ 209 w 314"/>
                <a:gd name="T21" fmla="*/ 444 h 457"/>
                <a:gd name="T22" fmla="*/ 196 w 314"/>
                <a:gd name="T23" fmla="*/ 457 h 457"/>
                <a:gd name="T24" fmla="*/ 118 w 314"/>
                <a:gd name="T25" fmla="*/ 457 h 457"/>
                <a:gd name="T26" fmla="*/ 105 w 314"/>
                <a:gd name="T27" fmla="*/ 444 h 457"/>
                <a:gd name="T28" fmla="*/ 105 w 314"/>
                <a:gd name="T29" fmla="*/ 9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4" h="457">
                  <a:moveTo>
                    <a:pt x="105" y="96"/>
                  </a:moveTo>
                  <a:cubicBezTo>
                    <a:pt x="12" y="96"/>
                    <a:pt x="12" y="96"/>
                    <a:pt x="12" y="96"/>
                  </a:cubicBezTo>
                  <a:cubicBezTo>
                    <a:pt x="5" y="96"/>
                    <a:pt x="0" y="90"/>
                    <a:pt x="0" y="8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09" y="0"/>
                    <a:pt x="314" y="6"/>
                    <a:pt x="314" y="12"/>
                  </a:cubicBezTo>
                  <a:cubicBezTo>
                    <a:pt x="314" y="83"/>
                    <a:pt x="314" y="83"/>
                    <a:pt x="314" y="83"/>
                  </a:cubicBezTo>
                  <a:cubicBezTo>
                    <a:pt x="314" y="90"/>
                    <a:pt x="309" y="96"/>
                    <a:pt x="302" y="96"/>
                  </a:cubicBezTo>
                  <a:cubicBezTo>
                    <a:pt x="209" y="96"/>
                    <a:pt x="209" y="96"/>
                    <a:pt x="209" y="96"/>
                  </a:cubicBezTo>
                  <a:cubicBezTo>
                    <a:pt x="209" y="444"/>
                    <a:pt x="209" y="444"/>
                    <a:pt x="209" y="444"/>
                  </a:cubicBezTo>
                  <a:cubicBezTo>
                    <a:pt x="209" y="451"/>
                    <a:pt x="203" y="457"/>
                    <a:pt x="196" y="457"/>
                  </a:cubicBezTo>
                  <a:cubicBezTo>
                    <a:pt x="118" y="457"/>
                    <a:pt x="118" y="457"/>
                    <a:pt x="118" y="457"/>
                  </a:cubicBezTo>
                  <a:cubicBezTo>
                    <a:pt x="111" y="457"/>
                    <a:pt x="105" y="451"/>
                    <a:pt x="105" y="444"/>
                  </a:cubicBezTo>
                  <a:lnTo>
                    <a:pt x="105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/>
            <p:cNvSpPr>
              <a:spLocks/>
            </p:cNvSpPr>
            <p:nvPr userDrawn="1"/>
          </p:nvSpPr>
          <p:spPr bwMode="black">
            <a:xfrm>
              <a:off x="5035550" y="2568575"/>
              <a:ext cx="1466850" cy="1724025"/>
            </a:xfrm>
            <a:custGeom>
              <a:avLst/>
              <a:gdLst>
                <a:gd name="T0" fmla="*/ 0 w 391"/>
                <a:gd name="T1" fmla="*/ 12 h 457"/>
                <a:gd name="T2" fmla="*/ 12 w 391"/>
                <a:gd name="T3" fmla="*/ 0 h 457"/>
                <a:gd name="T4" fmla="*/ 90 w 391"/>
                <a:gd name="T5" fmla="*/ 0 h 457"/>
                <a:gd name="T6" fmla="*/ 102 w 391"/>
                <a:gd name="T7" fmla="*/ 12 h 457"/>
                <a:gd name="T8" fmla="*/ 102 w 391"/>
                <a:gd name="T9" fmla="*/ 177 h 457"/>
                <a:gd name="T10" fmla="*/ 289 w 391"/>
                <a:gd name="T11" fmla="*/ 177 h 457"/>
                <a:gd name="T12" fmla="*/ 289 w 391"/>
                <a:gd name="T13" fmla="*/ 12 h 457"/>
                <a:gd name="T14" fmla="*/ 301 w 391"/>
                <a:gd name="T15" fmla="*/ 0 h 457"/>
                <a:gd name="T16" fmla="*/ 379 w 391"/>
                <a:gd name="T17" fmla="*/ 0 h 457"/>
                <a:gd name="T18" fmla="*/ 391 w 391"/>
                <a:gd name="T19" fmla="*/ 12 h 457"/>
                <a:gd name="T20" fmla="*/ 391 w 391"/>
                <a:gd name="T21" fmla="*/ 444 h 457"/>
                <a:gd name="T22" fmla="*/ 379 w 391"/>
                <a:gd name="T23" fmla="*/ 457 h 457"/>
                <a:gd name="T24" fmla="*/ 301 w 391"/>
                <a:gd name="T25" fmla="*/ 457 h 457"/>
                <a:gd name="T26" fmla="*/ 289 w 391"/>
                <a:gd name="T27" fmla="*/ 444 h 457"/>
                <a:gd name="T28" fmla="*/ 289 w 391"/>
                <a:gd name="T29" fmla="*/ 273 h 457"/>
                <a:gd name="T30" fmla="*/ 102 w 391"/>
                <a:gd name="T31" fmla="*/ 273 h 457"/>
                <a:gd name="T32" fmla="*/ 102 w 391"/>
                <a:gd name="T33" fmla="*/ 444 h 457"/>
                <a:gd name="T34" fmla="*/ 90 w 391"/>
                <a:gd name="T35" fmla="*/ 457 h 457"/>
                <a:gd name="T36" fmla="*/ 12 w 391"/>
                <a:gd name="T37" fmla="*/ 457 h 457"/>
                <a:gd name="T38" fmla="*/ 0 w 391"/>
                <a:gd name="T39" fmla="*/ 444 h 457"/>
                <a:gd name="T40" fmla="*/ 0 w 391"/>
                <a:gd name="T41" fmla="*/ 1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1" h="457">
                  <a:moveTo>
                    <a:pt x="0" y="12"/>
                  </a:moveTo>
                  <a:cubicBezTo>
                    <a:pt x="0" y="6"/>
                    <a:pt x="6" y="0"/>
                    <a:pt x="1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7" y="0"/>
                    <a:pt x="102" y="6"/>
                    <a:pt x="102" y="12"/>
                  </a:cubicBezTo>
                  <a:cubicBezTo>
                    <a:pt x="102" y="177"/>
                    <a:pt x="102" y="177"/>
                    <a:pt x="102" y="177"/>
                  </a:cubicBezTo>
                  <a:cubicBezTo>
                    <a:pt x="289" y="177"/>
                    <a:pt x="289" y="177"/>
                    <a:pt x="289" y="177"/>
                  </a:cubicBezTo>
                  <a:cubicBezTo>
                    <a:pt x="289" y="12"/>
                    <a:pt x="289" y="12"/>
                    <a:pt x="289" y="12"/>
                  </a:cubicBezTo>
                  <a:cubicBezTo>
                    <a:pt x="289" y="6"/>
                    <a:pt x="294" y="0"/>
                    <a:pt x="301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85" y="0"/>
                    <a:pt x="391" y="6"/>
                    <a:pt x="391" y="12"/>
                  </a:cubicBezTo>
                  <a:cubicBezTo>
                    <a:pt x="391" y="444"/>
                    <a:pt x="391" y="444"/>
                    <a:pt x="391" y="444"/>
                  </a:cubicBezTo>
                  <a:cubicBezTo>
                    <a:pt x="391" y="451"/>
                    <a:pt x="385" y="457"/>
                    <a:pt x="379" y="457"/>
                  </a:cubicBezTo>
                  <a:cubicBezTo>
                    <a:pt x="301" y="457"/>
                    <a:pt x="301" y="457"/>
                    <a:pt x="301" y="457"/>
                  </a:cubicBezTo>
                  <a:cubicBezTo>
                    <a:pt x="294" y="457"/>
                    <a:pt x="289" y="451"/>
                    <a:pt x="289" y="444"/>
                  </a:cubicBezTo>
                  <a:cubicBezTo>
                    <a:pt x="289" y="273"/>
                    <a:pt x="289" y="273"/>
                    <a:pt x="289" y="273"/>
                  </a:cubicBezTo>
                  <a:cubicBezTo>
                    <a:pt x="102" y="273"/>
                    <a:pt x="102" y="273"/>
                    <a:pt x="102" y="273"/>
                  </a:cubicBezTo>
                  <a:cubicBezTo>
                    <a:pt x="102" y="444"/>
                    <a:pt x="102" y="444"/>
                    <a:pt x="102" y="444"/>
                  </a:cubicBezTo>
                  <a:cubicBezTo>
                    <a:pt x="102" y="451"/>
                    <a:pt x="97" y="457"/>
                    <a:pt x="90" y="457"/>
                  </a:cubicBezTo>
                  <a:cubicBezTo>
                    <a:pt x="12" y="457"/>
                    <a:pt x="12" y="457"/>
                    <a:pt x="12" y="457"/>
                  </a:cubicBezTo>
                  <a:cubicBezTo>
                    <a:pt x="6" y="457"/>
                    <a:pt x="0" y="451"/>
                    <a:pt x="0" y="444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/>
            <p:cNvSpPr>
              <a:spLocks/>
            </p:cNvSpPr>
            <p:nvPr userDrawn="1"/>
          </p:nvSpPr>
          <p:spPr bwMode="black">
            <a:xfrm>
              <a:off x="6780213" y="2568575"/>
              <a:ext cx="387350" cy="1724025"/>
            </a:xfrm>
            <a:custGeom>
              <a:avLst/>
              <a:gdLst>
                <a:gd name="T0" fmla="*/ 0 w 103"/>
                <a:gd name="T1" fmla="*/ 12 h 457"/>
                <a:gd name="T2" fmla="*/ 12 w 103"/>
                <a:gd name="T3" fmla="*/ 0 h 457"/>
                <a:gd name="T4" fmla="*/ 91 w 103"/>
                <a:gd name="T5" fmla="*/ 0 h 457"/>
                <a:gd name="T6" fmla="*/ 103 w 103"/>
                <a:gd name="T7" fmla="*/ 12 h 457"/>
                <a:gd name="T8" fmla="*/ 103 w 103"/>
                <a:gd name="T9" fmla="*/ 444 h 457"/>
                <a:gd name="T10" fmla="*/ 91 w 103"/>
                <a:gd name="T11" fmla="*/ 457 h 457"/>
                <a:gd name="T12" fmla="*/ 12 w 103"/>
                <a:gd name="T13" fmla="*/ 457 h 457"/>
                <a:gd name="T14" fmla="*/ 0 w 103"/>
                <a:gd name="T15" fmla="*/ 444 h 457"/>
                <a:gd name="T16" fmla="*/ 0 w 103"/>
                <a:gd name="T17" fmla="*/ 1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" h="457">
                  <a:moveTo>
                    <a:pt x="0" y="12"/>
                  </a:moveTo>
                  <a:cubicBezTo>
                    <a:pt x="0" y="6"/>
                    <a:pt x="6" y="0"/>
                    <a:pt x="1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7" y="0"/>
                    <a:pt x="103" y="6"/>
                    <a:pt x="103" y="12"/>
                  </a:cubicBezTo>
                  <a:cubicBezTo>
                    <a:pt x="103" y="444"/>
                    <a:pt x="103" y="444"/>
                    <a:pt x="103" y="444"/>
                  </a:cubicBezTo>
                  <a:cubicBezTo>
                    <a:pt x="103" y="451"/>
                    <a:pt x="97" y="457"/>
                    <a:pt x="91" y="457"/>
                  </a:cubicBezTo>
                  <a:cubicBezTo>
                    <a:pt x="12" y="457"/>
                    <a:pt x="12" y="457"/>
                    <a:pt x="12" y="457"/>
                  </a:cubicBezTo>
                  <a:cubicBezTo>
                    <a:pt x="6" y="457"/>
                    <a:pt x="0" y="451"/>
                    <a:pt x="0" y="444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/>
            <p:cNvSpPr>
              <a:spLocks/>
            </p:cNvSpPr>
            <p:nvPr userDrawn="1"/>
          </p:nvSpPr>
          <p:spPr bwMode="black">
            <a:xfrm>
              <a:off x="7346950" y="2543175"/>
              <a:ext cx="1158875" cy="1771650"/>
            </a:xfrm>
            <a:custGeom>
              <a:avLst/>
              <a:gdLst>
                <a:gd name="T0" fmla="*/ 8 w 309"/>
                <a:gd name="T1" fmla="*/ 420 h 470"/>
                <a:gd name="T2" fmla="*/ 5 w 309"/>
                <a:gd name="T3" fmla="*/ 400 h 470"/>
                <a:gd name="T4" fmla="*/ 35 w 309"/>
                <a:gd name="T5" fmla="*/ 348 h 470"/>
                <a:gd name="T6" fmla="*/ 57 w 309"/>
                <a:gd name="T7" fmla="*/ 344 h 470"/>
                <a:gd name="T8" fmla="*/ 150 w 309"/>
                <a:gd name="T9" fmla="*/ 380 h 470"/>
                <a:gd name="T10" fmla="*/ 195 w 309"/>
                <a:gd name="T11" fmla="*/ 340 h 470"/>
                <a:gd name="T12" fmla="*/ 128 w 309"/>
                <a:gd name="T13" fmla="*/ 275 h 470"/>
                <a:gd name="T14" fmla="*/ 1 w 309"/>
                <a:gd name="T15" fmla="*/ 130 h 470"/>
                <a:gd name="T16" fmla="*/ 152 w 309"/>
                <a:gd name="T17" fmla="*/ 0 h 470"/>
                <a:gd name="T18" fmla="*/ 292 w 309"/>
                <a:gd name="T19" fmla="*/ 49 h 470"/>
                <a:gd name="T20" fmla="*/ 295 w 309"/>
                <a:gd name="T21" fmla="*/ 70 h 470"/>
                <a:gd name="T22" fmla="*/ 262 w 309"/>
                <a:gd name="T23" fmla="*/ 121 h 470"/>
                <a:gd name="T24" fmla="*/ 233 w 309"/>
                <a:gd name="T25" fmla="*/ 125 h 470"/>
                <a:gd name="T26" fmla="*/ 145 w 309"/>
                <a:gd name="T27" fmla="*/ 90 h 470"/>
                <a:gd name="T28" fmla="*/ 106 w 309"/>
                <a:gd name="T29" fmla="*/ 126 h 470"/>
                <a:gd name="T30" fmla="*/ 177 w 309"/>
                <a:gd name="T31" fmla="*/ 186 h 470"/>
                <a:gd name="T32" fmla="*/ 309 w 309"/>
                <a:gd name="T33" fmla="*/ 335 h 470"/>
                <a:gd name="T34" fmla="*/ 154 w 309"/>
                <a:gd name="T35" fmla="*/ 470 h 470"/>
                <a:gd name="T36" fmla="*/ 8 w 309"/>
                <a:gd name="T37" fmla="*/ 42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9" h="470">
                  <a:moveTo>
                    <a:pt x="8" y="420"/>
                  </a:moveTo>
                  <a:cubicBezTo>
                    <a:pt x="2" y="415"/>
                    <a:pt x="0" y="409"/>
                    <a:pt x="5" y="400"/>
                  </a:cubicBezTo>
                  <a:cubicBezTo>
                    <a:pt x="35" y="348"/>
                    <a:pt x="35" y="348"/>
                    <a:pt x="35" y="348"/>
                  </a:cubicBezTo>
                  <a:cubicBezTo>
                    <a:pt x="40" y="339"/>
                    <a:pt x="51" y="339"/>
                    <a:pt x="57" y="344"/>
                  </a:cubicBezTo>
                  <a:cubicBezTo>
                    <a:pt x="76" y="356"/>
                    <a:pt x="109" y="380"/>
                    <a:pt x="150" y="380"/>
                  </a:cubicBezTo>
                  <a:cubicBezTo>
                    <a:pt x="176" y="380"/>
                    <a:pt x="195" y="363"/>
                    <a:pt x="195" y="340"/>
                  </a:cubicBezTo>
                  <a:cubicBezTo>
                    <a:pt x="195" y="313"/>
                    <a:pt x="171" y="295"/>
                    <a:pt x="128" y="275"/>
                  </a:cubicBezTo>
                  <a:cubicBezTo>
                    <a:pt x="64" y="244"/>
                    <a:pt x="1" y="209"/>
                    <a:pt x="1" y="130"/>
                  </a:cubicBezTo>
                  <a:cubicBezTo>
                    <a:pt x="1" y="66"/>
                    <a:pt x="51" y="0"/>
                    <a:pt x="152" y="0"/>
                  </a:cubicBezTo>
                  <a:cubicBezTo>
                    <a:pt x="220" y="0"/>
                    <a:pt x="272" y="35"/>
                    <a:pt x="292" y="49"/>
                  </a:cubicBezTo>
                  <a:cubicBezTo>
                    <a:pt x="299" y="54"/>
                    <a:pt x="298" y="66"/>
                    <a:pt x="295" y="70"/>
                  </a:cubicBezTo>
                  <a:cubicBezTo>
                    <a:pt x="262" y="121"/>
                    <a:pt x="262" y="121"/>
                    <a:pt x="262" y="121"/>
                  </a:cubicBezTo>
                  <a:cubicBezTo>
                    <a:pt x="258" y="128"/>
                    <a:pt x="247" y="133"/>
                    <a:pt x="233" y="125"/>
                  </a:cubicBezTo>
                  <a:cubicBezTo>
                    <a:pt x="218" y="115"/>
                    <a:pt x="180" y="90"/>
                    <a:pt x="145" y="90"/>
                  </a:cubicBezTo>
                  <a:cubicBezTo>
                    <a:pt x="118" y="90"/>
                    <a:pt x="106" y="107"/>
                    <a:pt x="106" y="126"/>
                  </a:cubicBezTo>
                  <a:cubicBezTo>
                    <a:pt x="106" y="147"/>
                    <a:pt x="131" y="164"/>
                    <a:pt x="177" y="186"/>
                  </a:cubicBezTo>
                  <a:cubicBezTo>
                    <a:pt x="234" y="214"/>
                    <a:pt x="309" y="246"/>
                    <a:pt x="309" y="335"/>
                  </a:cubicBezTo>
                  <a:cubicBezTo>
                    <a:pt x="309" y="402"/>
                    <a:pt x="250" y="470"/>
                    <a:pt x="154" y="470"/>
                  </a:cubicBezTo>
                  <a:cubicBezTo>
                    <a:pt x="70" y="470"/>
                    <a:pt x="23" y="435"/>
                    <a:pt x="8" y="4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 userDrawn="1"/>
          </p:nvSpPr>
          <p:spPr bwMode="black">
            <a:xfrm>
              <a:off x="9028113" y="2543175"/>
              <a:ext cx="2097088" cy="1771650"/>
            </a:xfrm>
            <a:custGeom>
              <a:avLst/>
              <a:gdLst>
                <a:gd name="T0" fmla="*/ 3 w 559"/>
                <a:gd name="T1" fmla="*/ 23 h 470"/>
                <a:gd name="T2" fmla="*/ 15 w 559"/>
                <a:gd name="T3" fmla="*/ 7 h 470"/>
                <a:gd name="T4" fmla="*/ 91 w 559"/>
                <a:gd name="T5" fmla="*/ 7 h 470"/>
                <a:gd name="T6" fmla="*/ 103 w 559"/>
                <a:gd name="T7" fmla="*/ 16 h 470"/>
                <a:gd name="T8" fmla="*/ 159 w 559"/>
                <a:gd name="T9" fmla="*/ 237 h 470"/>
                <a:gd name="T10" fmla="*/ 161 w 559"/>
                <a:gd name="T11" fmla="*/ 237 h 470"/>
                <a:gd name="T12" fmla="*/ 263 w 559"/>
                <a:gd name="T13" fmla="*/ 8 h 470"/>
                <a:gd name="T14" fmla="*/ 274 w 559"/>
                <a:gd name="T15" fmla="*/ 0 h 470"/>
                <a:gd name="T16" fmla="*/ 285 w 559"/>
                <a:gd name="T17" fmla="*/ 0 h 470"/>
                <a:gd name="T18" fmla="*/ 296 w 559"/>
                <a:gd name="T19" fmla="*/ 8 h 470"/>
                <a:gd name="T20" fmla="*/ 398 w 559"/>
                <a:gd name="T21" fmla="*/ 237 h 470"/>
                <a:gd name="T22" fmla="*/ 400 w 559"/>
                <a:gd name="T23" fmla="*/ 237 h 470"/>
                <a:gd name="T24" fmla="*/ 456 w 559"/>
                <a:gd name="T25" fmla="*/ 16 h 470"/>
                <a:gd name="T26" fmla="*/ 468 w 559"/>
                <a:gd name="T27" fmla="*/ 7 h 470"/>
                <a:gd name="T28" fmla="*/ 544 w 559"/>
                <a:gd name="T29" fmla="*/ 7 h 470"/>
                <a:gd name="T30" fmla="*/ 556 w 559"/>
                <a:gd name="T31" fmla="*/ 23 h 470"/>
                <a:gd name="T32" fmla="*/ 433 w 559"/>
                <a:gd name="T33" fmla="*/ 461 h 470"/>
                <a:gd name="T34" fmla="*/ 421 w 559"/>
                <a:gd name="T35" fmla="*/ 470 h 470"/>
                <a:gd name="T36" fmla="*/ 411 w 559"/>
                <a:gd name="T37" fmla="*/ 470 h 470"/>
                <a:gd name="T38" fmla="*/ 400 w 559"/>
                <a:gd name="T39" fmla="*/ 463 h 470"/>
                <a:gd name="T40" fmla="*/ 280 w 559"/>
                <a:gd name="T41" fmla="*/ 196 h 470"/>
                <a:gd name="T42" fmla="*/ 278 w 559"/>
                <a:gd name="T43" fmla="*/ 196 h 470"/>
                <a:gd name="T44" fmla="*/ 159 w 559"/>
                <a:gd name="T45" fmla="*/ 463 h 470"/>
                <a:gd name="T46" fmla="*/ 148 w 559"/>
                <a:gd name="T47" fmla="*/ 470 h 470"/>
                <a:gd name="T48" fmla="*/ 138 w 559"/>
                <a:gd name="T49" fmla="*/ 470 h 470"/>
                <a:gd name="T50" fmla="*/ 126 w 559"/>
                <a:gd name="T51" fmla="*/ 461 h 470"/>
                <a:gd name="T52" fmla="*/ 3 w 559"/>
                <a:gd name="T53" fmla="*/ 2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9" h="470">
                  <a:moveTo>
                    <a:pt x="3" y="23"/>
                  </a:moveTo>
                  <a:cubicBezTo>
                    <a:pt x="0" y="13"/>
                    <a:pt x="5" y="7"/>
                    <a:pt x="15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6" y="7"/>
                    <a:pt x="101" y="12"/>
                    <a:pt x="103" y="16"/>
                  </a:cubicBezTo>
                  <a:cubicBezTo>
                    <a:pt x="159" y="237"/>
                    <a:pt x="159" y="237"/>
                    <a:pt x="159" y="237"/>
                  </a:cubicBezTo>
                  <a:cubicBezTo>
                    <a:pt x="161" y="237"/>
                    <a:pt x="161" y="237"/>
                    <a:pt x="161" y="237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65" y="4"/>
                    <a:pt x="268" y="0"/>
                    <a:pt x="274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91" y="0"/>
                    <a:pt x="295" y="4"/>
                    <a:pt x="296" y="8"/>
                  </a:cubicBezTo>
                  <a:cubicBezTo>
                    <a:pt x="398" y="237"/>
                    <a:pt x="398" y="237"/>
                    <a:pt x="398" y="237"/>
                  </a:cubicBezTo>
                  <a:cubicBezTo>
                    <a:pt x="400" y="237"/>
                    <a:pt x="400" y="237"/>
                    <a:pt x="400" y="237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8" y="12"/>
                    <a:pt x="463" y="7"/>
                    <a:pt x="468" y="7"/>
                  </a:cubicBezTo>
                  <a:cubicBezTo>
                    <a:pt x="544" y="7"/>
                    <a:pt x="544" y="7"/>
                    <a:pt x="544" y="7"/>
                  </a:cubicBezTo>
                  <a:cubicBezTo>
                    <a:pt x="554" y="7"/>
                    <a:pt x="559" y="13"/>
                    <a:pt x="556" y="23"/>
                  </a:cubicBezTo>
                  <a:cubicBezTo>
                    <a:pt x="433" y="461"/>
                    <a:pt x="433" y="461"/>
                    <a:pt x="433" y="461"/>
                  </a:cubicBezTo>
                  <a:cubicBezTo>
                    <a:pt x="432" y="466"/>
                    <a:pt x="426" y="470"/>
                    <a:pt x="421" y="470"/>
                  </a:cubicBezTo>
                  <a:cubicBezTo>
                    <a:pt x="411" y="470"/>
                    <a:pt x="411" y="470"/>
                    <a:pt x="411" y="470"/>
                  </a:cubicBezTo>
                  <a:cubicBezTo>
                    <a:pt x="406" y="470"/>
                    <a:pt x="402" y="467"/>
                    <a:pt x="400" y="463"/>
                  </a:cubicBezTo>
                  <a:cubicBezTo>
                    <a:pt x="280" y="196"/>
                    <a:pt x="280" y="196"/>
                    <a:pt x="280" y="196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159" y="463"/>
                    <a:pt x="159" y="463"/>
                    <a:pt x="159" y="463"/>
                  </a:cubicBezTo>
                  <a:cubicBezTo>
                    <a:pt x="157" y="467"/>
                    <a:pt x="153" y="470"/>
                    <a:pt x="148" y="470"/>
                  </a:cubicBezTo>
                  <a:cubicBezTo>
                    <a:pt x="138" y="470"/>
                    <a:pt x="138" y="470"/>
                    <a:pt x="138" y="470"/>
                  </a:cubicBezTo>
                  <a:cubicBezTo>
                    <a:pt x="133" y="470"/>
                    <a:pt x="127" y="466"/>
                    <a:pt x="126" y="461"/>
                  </a:cubicBezTo>
                  <a:lnTo>
                    <a:pt x="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 noEditPoints="1"/>
            </p:cNvSpPr>
            <p:nvPr userDrawn="1"/>
          </p:nvSpPr>
          <p:spPr bwMode="black">
            <a:xfrm>
              <a:off x="11091863" y="2543175"/>
              <a:ext cx="1763713" cy="1771650"/>
            </a:xfrm>
            <a:custGeom>
              <a:avLst/>
              <a:gdLst>
                <a:gd name="T0" fmla="*/ 235 w 470"/>
                <a:gd name="T1" fmla="*/ 0 h 470"/>
                <a:gd name="T2" fmla="*/ 470 w 470"/>
                <a:gd name="T3" fmla="*/ 236 h 470"/>
                <a:gd name="T4" fmla="*/ 235 w 470"/>
                <a:gd name="T5" fmla="*/ 470 h 470"/>
                <a:gd name="T6" fmla="*/ 0 w 470"/>
                <a:gd name="T7" fmla="*/ 236 h 470"/>
                <a:gd name="T8" fmla="*/ 235 w 470"/>
                <a:gd name="T9" fmla="*/ 0 h 470"/>
                <a:gd name="T10" fmla="*/ 235 w 470"/>
                <a:gd name="T11" fmla="*/ 366 h 470"/>
                <a:gd name="T12" fmla="*/ 365 w 470"/>
                <a:gd name="T13" fmla="*/ 236 h 470"/>
                <a:gd name="T14" fmla="*/ 235 w 470"/>
                <a:gd name="T15" fmla="*/ 105 h 470"/>
                <a:gd name="T16" fmla="*/ 105 w 470"/>
                <a:gd name="T17" fmla="*/ 236 h 470"/>
                <a:gd name="T18" fmla="*/ 235 w 470"/>
                <a:gd name="T19" fmla="*/ 36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0" h="470">
                  <a:moveTo>
                    <a:pt x="235" y="0"/>
                  </a:moveTo>
                  <a:cubicBezTo>
                    <a:pt x="365" y="0"/>
                    <a:pt x="470" y="105"/>
                    <a:pt x="470" y="236"/>
                  </a:cubicBezTo>
                  <a:cubicBezTo>
                    <a:pt x="470" y="367"/>
                    <a:pt x="365" y="470"/>
                    <a:pt x="235" y="470"/>
                  </a:cubicBezTo>
                  <a:cubicBezTo>
                    <a:pt x="104" y="470"/>
                    <a:pt x="0" y="367"/>
                    <a:pt x="0" y="236"/>
                  </a:cubicBezTo>
                  <a:cubicBezTo>
                    <a:pt x="0" y="105"/>
                    <a:pt x="104" y="0"/>
                    <a:pt x="235" y="0"/>
                  </a:cubicBezTo>
                  <a:close/>
                  <a:moveTo>
                    <a:pt x="235" y="366"/>
                  </a:moveTo>
                  <a:cubicBezTo>
                    <a:pt x="306" y="366"/>
                    <a:pt x="365" y="307"/>
                    <a:pt x="365" y="236"/>
                  </a:cubicBezTo>
                  <a:cubicBezTo>
                    <a:pt x="365" y="164"/>
                    <a:pt x="306" y="105"/>
                    <a:pt x="235" y="105"/>
                  </a:cubicBezTo>
                  <a:cubicBezTo>
                    <a:pt x="164" y="105"/>
                    <a:pt x="105" y="164"/>
                    <a:pt x="105" y="236"/>
                  </a:cubicBezTo>
                  <a:cubicBezTo>
                    <a:pt x="105" y="307"/>
                    <a:pt x="164" y="366"/>
                    <a:pt x="235" y="3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 noEditPoints="1"/>
            </p:cNvSpPr>
            <p:nvPr userDrawn="1"/>
          </p:nvSpPr>
          <p:spPr bwMode="black">
            <a:xfrm>
              <a:off x="13027025" y="2568575"/>
              <a:ext cx="1312863" cy="1724025"/>
            </a:xfrm>
            <a:custGeom>
              <a:avLst/>
              <a:gdLst>
                <a:gd name="T0" fmla="*/ 0 w 350"/>
                <a:gd name="T1" fmla="*/ 12 h 457"/>
                <a:gd name="T2" fmla="*/ 12 w 350"/>
                <a:gd name="T3" fmla="*/ 0 h 457"/>
                <a:gd name="T4" fmla="*/ 208 w 350"/>
                <a:gd name="T5" fmla="*/ 0 h 457"/>
                <a:gd name="T6" fmla="*/ 350 w 350"/>
                <a:gd name="T7" fmla="*/ 141 h 457"/>
                <a:gd name="T8" fmla="*/ 253 w 350"/>
                <a:gd name="T9" fmla="*/ 272 h 457"/>
                <a:gd name="T10" fmla="*/ 343 w 350"/>
                <a:gd name="T11" fmla="*/ 438 h 457"/>
                <a:gd name="T12" fmla="*/ 332 w 350"/>
                <a:gd name="T13" fmla="*/ 457 h 457"/>
                <a:gd name="T14" fmla="*/ 245 w 350"/>
                <a:gd name="T15" fmla="*/ 457 h 457"/>
                <a:gd name="T16" fmla="*/ 234 w 350"/>
                <a:gd name="T17" fmla="*/ 451 h 457"/>
                <a:gd name="T18" fmla="*/ 147 w 350"/>
                <a:gd name="T19" fmla="*/ 278 h 457"/>
                <a:gd name="T20" fmla="*/ 102 w 350"/>
                <a:gd name="T21" fmla="*/ 278 h 457"/>
                <a:gd name="T22" fmla="*/ 102 w 350"/>
                <a:gd name="T23" fmla="*/ 444 h 457"/>
                <a:gd name="T24" fmla="*/ 90 w 350"/>
                <a:gd name="T25" fmla="*/ 457 h 457"/>
                <a:gd name="T26" fmla="*/ 12 w 350"/>
                <a:gd name="T27" fmla="*/ 457 h 457"/>
                <a:gd name="T28" fmla="*/ 0 w 350"/>
                <a:gd name="T29" fmla="*/ 444 h 457"/>
                <a:gd name="T30" fmla="*/ 0 w 350"/>
                <a:gd name="T31" fmla="*/ 12 h 457"/>
                <a:gd name="T32" fmla="*/ 199 w 350"/>
                <a:gd name="T33" fmla="*/ 195 h 457"/>
                <a:gd name="T34" fmla="*/ 249 w 350"/>
                <a:gd name="T35" fmla="*/ 143 h 457"/>
                <a:gd name="T36" fmla="*/ 199 w 350"/>
                <a:gd name="T37" fmla="*/ 93 h 457"/>
                <a:gd name="T38" fmla="*/ 102 w 350"/>
                <a:gd name="T39" fmla="*/ 93 h 457"/>
                <a:gd name="T40" fmla="*/ 102 w 350"/>
                <a:gd name="T41" fmla="*/ 195 h 457"/>
                <a:gd name="T42" fmla="*/ 199 w 350"/>
                <a:gd name="T43" fmla="*/ 195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0" h="457">
                  <a:moveTo>
                    <a:pt x="0" y="12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90" y="0"/>
                    <a:pt x="350" y="63"/>
                    <a:pt x="350" y="141"/>
                  </a:cubicBezTo>
                  <a:cubicBezTo>
                    <a:pt x="350" y="201"/>
                    <a:pt x="314" y="249"/>
                    <a:pt x="253" y="272"/>
                  </a:cubicBezTo>
                  <a:cubicBezTo>
                    <a:pt x="343" y="438"/>
                    <a:pt x="343" y="438"/>
                    <a:pt x="343" y="438"/>
                  </a:cubicBezTo>
                  <a:cubicBezTo>
                    <a:pt x="347" y="446"/>
                    <a:pt x="343" y="457"/>
                    <a:pt x="332" y="457"/>
                  </a:cubicBezTo>
                  <a:cubicBezTo>
                    <a:pt x="245" y="457"/>
                    <a:pt x="245" y="457"/>
                    <a:pt x="245" y="457"/>
                  </a:cubicBezTo>
                  <a:cubicBezTo>
                    <a:pt x="239" y="457"/>
                    <a:pt x="236" y="454"/>
                    <a:pt x="234" y="451"/>
                  </a:cubicBezTo>
                  <a:cubicBezTo>
                    <a:pt x="147" y="278"/>
                    <a:pt x="147" y="278"/>
                    <a:pt x="147" y="278"/>
                  </a:cubicBezTo>
                  <a:cubicBezTo>
                    <a:pt x="102" y="278"/>
                    <a:pt x="102" y="278"/>
                    <a:pt x="102" y="278"/>
                  </a:cubicBezTo>
                  <a:cubicBezTo>
                    <a:pt x="102" y="444"/>
                    <a:pt x="102" y="444"/>
                    <a:pt x="102" y="444"/>
                  </a:cubicBezTo>
                  <a:cubicBezTo>
                    <a:pt x="102" y="451"/>
                    <a:pt x="97" y="457"/>
                    <a:pt x="90" y="457"/>
                  </a:cubicBezTo>
                  <a:cubicBezTo>
                    <a:pt x="12" y="457"/>
                    <a:pt x="12" y="457"/>
                    <a:pt x="12" y="457"/>
                  </a:cubicBezTo>
                  <a:cubicBezTo>
                    <a:pt x="5" y="457"/>
                    <a:pt x="0" y="451"/>
                    <a:pt x="0" y="444"/>
                  </a:cubicBezTo>
                  <a:lnTo>
                    <a:pt x="0" y="12"/>
                  </a:lnTo>
                  <a:close/>
                  <a:moveTo>
                    <a:pt x="199" y="195"/>
                  </a:moveTo>
                  <a:cubicBezTo>
                    <a:pt x="226" y="195"/>
                    <a:pt x="249" y="174"/>
                    <a:pt x="249" y="143"/>
                  </a:cubicBezTo>
                  <a:cubicBezTo>
                    <a:pt x="249" y="112"/>
                    <a:pt x="226" y="93"/>
                    <a:pt x="199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195"/>
                    <a:pt x="102" y="195"/>
                    <a:pt x="102" y="195"/>
                  </a:cubicBezTo>
                  <a:lnTo>
                    <a:pt x="199" y="1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 userDrawn="1"/>
          </p:nvSpPr>
          <p:spPr bwMode="black">
            <a:xfrm>
              <a:off x="14531975" y="2568575"/>
              <a:ext cx="1016000" cy="1724025"/>
            </a:xfrm>
            <a:custGeom>
              <a:avLst/>
              <a:gdLst>
                <a:gd name="T0" fmla="*/ 0 w 271"/>
                <a:gd name="T1" fmla="*/ 12 h 457"/>
                <a:gd name="T2" fmla="*/ 13 w 271"/>
                <a:gd name="T3" fmla="*/ 0 h 457"/>
                <a:gd name="T4" fmla="*/ 90 w 271"/>
                <a:gd name="T5" fmla="*/ 0 h 457"/>
                <a:gd name="T6" fmla="*/ 103 w 271"/>
                <a:gd name="T7" fmla="*/ 12 h 457"/>
                <a:gd name="T8" fmla="*/ 103 w 271"/>
                <a:gd name="T9" fmla="*/ 361 h 457"/>
                <a:gd name="T10" fmla="*/ 258 w 271"/>
                <a:gd name="T11" fmla="*/ 361 h 457"/>
                <a:gd name="T12" fmla="*/ 271 w 271"/>
                <a:gd name="T13" fmla="*/ 373 h 457"/>
                <a:gd name="T14" fmla="*/ 271 w 271"/>
                <a:gd name="T15" fmla="*/ 444 h 457"/>
                <a:gd name="T16" fmla="*/ 258 w 271"/>
                <a:gd name="T17" fmla="*/ 457 h 457"/>
                <a:gd name="T18" fmla="*/ 13 w 271"/>
                <a:gd name="T19" fmla="*/ 457 h 457"/>
                <a:gd name="T20" fmla="*/ 0 w 271"/>
                <a:gd name="T21" fmla="*/ 444 h 457"/>
                <a:gd name="T22" fmla="*/ 0 w 271"/>
                <a:gd name="T23" fmla="*/ 1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1" h="457">
                  <a:moveTo>
                    <a:pt x="0" y="12"/>
                  </a:moveTo>
                  <a:cubicBezTo>
                    <a:pt x="0" y="6"/>
                    <a:pt x="6" y="0"/>
                    <a:pt x="13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7" y="0"/>
                    <a:pt x="103" y="6"/>
                    <a:pt x="103" y="12"/>
                  </a:cubicBezTo>
                  <a:cubicBezTo>
                    <a:pt x="103" y="361"/>
                    <a:pt x="103" y="361"/>
                    <a:pt x="103" y="361"/>
                  </a:cubicBezTo>
                  <a:cubicBezTo>
                    <a:pt x="258" y="361"/>
                    <a:pt x="258" y="361"/>
                    <a:pt x="258" y="361"/>
                  </a:cubicBezTo>
                  <a:cubicBezTo>
                    <a:pt x="265" y="361"/>
                    <a:pt x="271" y="367"/>
                    <a:pt x="271" y="373"/>
                  </a:cubicBezTo>
                  <a:cubicBezTo>
                    <a:pt x="271" y="444"/>
                    <a:pt x="271" y="444"/>
                    <a:pt x="271" y="444"/>
                  </a:cubicBezTo>
                  <a:cubicBezTo>
                    <a:pt x="271" y="451"/>
                    <a:pt x="265" y="457"/>
                    <a:pt x="258" y="457"/>
                  </a:cubicBezTo>
                  <a:cubicBezTo>
                    <a:pt x="13" y="457"/>
                    <a:pt x="13" y="457"/>
                    <a:pt x="13" y="457"/>
                  </a:cubicBezTo>
                  <a:cubicBezTo>
                    <a:pt x="6" y="457"/>
                    <a:pt x="0" y="451"/>
                    <a:pt x="0" y="444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 noEditPoints="1"/>
            </p:cNvSpPr>
            <p:nvPr userDrawn="1"/>
          </p:nvSpPr>
          <p:spPr bwMode="black">
            <a:xfrm>
              <a:off x="15638463" y="2568575"/>
              <a:ext cx="1501775" cy="1724025"/>
            </a:xfrm>
            <a:custGeom>
              <a:avLst/>
              <a:gdLst>
                <a:gd name="T0" fmla="*/ 0 w 400"/>
                <a:gd name="T1" fmla="*/ 12 h 457"/>
                <a:gd name="T2" fmla="*/ 12 w 400"/>
                <a:gd name="T3" fmla="*/ 0 h 457"/>
                <a:gd name="T4" fmla="*/ 171 w 400"/>
                <a:gd name="T5" fmla="*/ 0 h 457"/>
                <a:gd name="T6" fmla="*/ 400 w 400"/>
                <a:gd name="T7" fmla="*/ 228 h 457"/>
                <a:gd name="T8" fmla="*/ 171 w 400"/>
                <a:gd name="T9" fmla="*/ 457 h 457"/>
                <a:gd name="T10" fmla="*/ 12 w 400"/>
                <a:gd name="T11" fmla="*/ 457 h 457"/>
                <a:gd name="T12" fmla="*/ 0 w 400"/>
                <a:gd name="T13" fmla="*/ 444 h 457"/>
                <a:gd name="T14" fmla="*/ 0 w 400"/>
                <a:gd name="T15" fmla="*/ 12 h 457"/>
                <a:gd name="T16" fmla="*/ 171 w 400"/>
                <a:gd name="T17" fmla="*/ 360 h 457"/>
                <a:gd name="T18" fmla="*/ 292 w 400"/>
                <a:gd name="T19" fmla="*/ 228 h 457"/>
                <a:gd name="T20" fmla="*/ 171 w 400"/>
                <a:gd name="T21" fmla="*/ 96 h 457"/>
                <a:gd name="T22" fmla="*/ 102 w 400"/>
                <a:gd name="T23" fmla="*/ 96 h 457"/>
                <a:gd name="T24" fmla="*/ 102 w 400"/>
                <a:gd name="T25" fmla="*/ 360 h 457"/>
                <a:gd name="T26" fmla="*/ 171 w 400"/>
                <a:gd name="T27" fmla="*/ 36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0" h="457">
                  <a:moveTo>
                    <a:pt x="0" y="12"/>
                  </a:moveTo>
                  <a:cubicBezTo>
                    <a:pt x="0" y="6"/>
                    <a:pt x="6" y="0"/>
                    <a:pt x="12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297" y="0"/>
                    <a:pt x="400" y="102"/>
                    <a:pt x="400" y="228"/>
                  </a:cubicBezTo>
                  <a:cubicBezTo>
                    <a:pt x="400" y="354"/>
                    <a:pt x="297" y="457"/>
                    <a:pt x="171" y="457"/>
                  </a:cubicBezTo>
                  <a:cubicBezTo>
                    <a:pt x="12" y="457"/>
                    <a:pt x="12" y="457"/>
                    <a:pt x="12" y="457"/>
                  </a:cubicBezTo>
                  <a:cubicBezTo>
                    <a:pt x="6" y="457"/>
                    <a:pt x="0" y="451"/>
                    <a:pt x="0" y="444"/>
                  </a:cubicBezTo>
                  <a:lnTo>
                    <a:pt x="0" y="12"/>
                  </a:lnTo>
                  <a:close/>
                  <a:moveTo>
                    <a:pt x="171" y="360"/>
                  </a:moveTo>
                  <a:cubicBezTo>
                    <a:pt x="244" y="360"/>
                    <a:pt x="292" y="302"/>
                    <a:pt x="292" y="228"/>
                  </a:cubicBezTo>
                  <a:cubicBezTo>
                    <a:pt x="292" y="154"/>
                    <a:pt x="244" y="96"/>
                    <a:pt x="171" y="96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360"/>
                    <a:pt x="102" y="360"/>
                    <a:pt x="102" y="360"/>
                  </a:cubicBezTo>
                  <a:lnTo>
                    <a:pt x="171" y="3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39" name="Freeform 43"/>
          <p:cNvSpPr>
            <a:spLocks/>
          </p:cNvSpPr>
          <p:nvPr userDrawn="1"/>
        </p:nvSpPr>
        <p:spPr bwMode="auto">
          <a:xfrm>
            <a:off x="7748549" y="480433"/>
            <a:ext cx="509901" cy="518024"/>
          </a:xfrm>
          <a:custGeom>
            <a:avLst/>
            <a:gdLst>
              <a:gd name="T0" fmla="*/ 0 w 183"/>
              <a:gd name="T1" fmla="*/ 89 h 185"/>
              <a:gd name="T2" fmla="*/ 88 w 183"/>
              <a:gd name="T3" fmla="*/ 0 h 185"/>
              <a:gd name="T4" fmla="*/ 95 w 183"/>
              <a:gd name="T5" fmla="*/ 0 h 185"/>
              <a:gd name="T6" fmla="*/ 183 w 183"/>
              <a:gd name="T7" fmla="*/ 89 h 185"/>
              <a:gd name="T8" fmla="*/ 183 w 183"/>
              <a:gd name="T9" fmla="*/ 96 h 185"/>
              <a:gd name="T10" fmla="*/ 95 w 183"/>
              <a:gd name="T11" fmla="*/ 185 h 185"/>
              <a:gd name="T12" fmla="*/ 88 w 183"/>
              <a:gd name="T13" fmla="*/ 185 h 185"/>
              <a:gd name="T14" fmla="*/ 0 w 183"/>
              <a:gd name="T15" fmla="*/ 96 h 185"/>
              <a:gd name="T16" fmla="*/ 0 w 183"/>
              <a:gd name="T17" fmla="*/ 90 h 185"/>
              <a:gd name="T18" fmla="*/ 0 w 183"/>
              <a:gd name="T19" fmla="*/ 8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" h="185">
                <a:moveTo>
                  <a:pt x="0" y="89"/>
                </a:moveTo>
                <a:cubicBezTo>
                  <a:pt x="72" y="88"/>
                  <a:pt x="87" y="72"/>
                  <a:pt x="8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72"/>
                  <a:pt x="111" y="88"/>
                  <a:pt x="183" y="89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11" y="97"/>
                  <a:pt x="96" y="113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13"/>
                  <a:pt x="72" y="97"/>
                  <a:pt x="0" y="96"/>
                </a:cubicBezTo>
                <a:cubicBezTo>
                  <a:pt x="0" y="90"/>
                  <a:pt x="0" y="90"/>
                  <a:pt x="0" y="90"/>
                </a:cubicBezTo>
                <a:lnTo>
                  <a:pt x="0" y="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4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160429" y="878381"/>
            <a:ext cx="3431781" cy="1350469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702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7 L -0.02747 0.02454 L 0.00105 0.00393 L 0.02175 0.00995 L 0.04336 -0.00463 L 0.06849 0.01273 " pathEditMode="relative" rAng="0" ptsTypes="AAAAAA">
                                      <p:cBhvr>
                                        <p:cTn id="6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106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7 L -0.02747 0.02454 L 0.00105 0.00393 L 0.02175 0.00995 L 0.04336 -0.00463 L 0.06849 0.01273 " pathEditMode="relative" rAng="0" ptsTypes="AAAAAA">
                                      <p:cBhvr>
                                        <p:cTn id="8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106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6849 0.01273 L 0.04349 -0.00417 L 0.02175 0.00926 L -0.00013 -0.00046 " pathEditMode="relative" rAng="0" ptsTypes="AAAA">
                                      <p:cBhvr>
                                        <p:cTn id="2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85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utoRev="1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6849 0.01274 L 0.04349 -0.00416 L 0.02175 0.00926 L -0.00013 -0.00046 " pathEditMode="relative" rAng="0" ptsTypes="AAAA">
                                      <p:cBhvr>
                                        <p:cTn id="2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2" animBg="1"/>
      <p:bldP spid="23" grpId="3" animBg="1"/>
      <p:bldP spid="239" grpId="0" animBg="1"/>
      <p:bldP spid="2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l Roun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 userDrawn="1"/>
        </p:nvGrpSpPr>
        <p:grpSpPr>
          <a:xfrm>
            <a:off x="0" y="816817"/>
            <a:ext cx="12192000" cy="6041183"/>
            <a:chOff x="-5907088" y="-2519363"/>
            <a:chExt cx="24009351" cy="11896726"/>
          </a:xfrm>
        </p:grpSpPr>
        <p:sp>
          <p:nvSpPr>
            <p:cNvPr id="9" name="Freeform 5"/>
            <p:cNvSpPr>
              <a:spLocks/>
            </p:cNvSpPr>
            <p:nvPr userDrawn="1"/>
          </p:nvSpPr>
          <p:spPr bwMode="auto">
            <a:xfrm>
              <a:off x="-5907088" y="-2425700"/>
              <a:ext cx="24009351" cy="11726863"/>
            </a:xfrm>
            <a:custGeom>
              <a:avLst/>
              <a:gdLst>
                <a:gd name="T0" fmla="*/ 1154 w 6400"/>
                <a:gd name="T1" fmla="*/ 544 h 3124"/>
                <a:gd name="T2" fmla="*/ 0 w 6400"/>
                <a:gd name="T3" fmla="*/ 0 h 3124"/>
                <a:gd name="T4" fmla="*/ 0 w 6400"/>
                <a:gd name="T5" fmla="*/ 564 h 3124"/>
                <a:gd name="T6" fmla="*/ 0 w 6400"/>
                <a:gd name="T7" fmla="*/ 3124 h 3124"/>
                <a:gd name="T8" fmla="*/ 6400 w 6400"/>
                <a:gd name="T9" fmla="*/ 3124 h 3124"/>
                <a:gd name="T10" fmla="*/ 6400 w 6400"/>
                <a:gd name="T11" fmla="*/ 544 h 3124"/>
                <a:gd name="T12" fmla="*/ 1154 w 6400"/>
                <a:gd name="T13" fmla="*/ 544 h 3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00" h="3124">
                  <a:moveTo>
                    <a:pt x="1154" y="544"/>
                  </a:moveTo>
                  <a:cubicBezTo>
                    <a:pt x="718" y="488"/>
                    <a:pt x="325" y="295"/>
                    <a:pt x="0" y="0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3124"/>
                    <a:pt x="0" y="3124"/>
                    <a:pt x="0" y="3124"/>
                  </a:cubicBezTo>
                  <a:cubicBezTo>
                    <a:pt x="6400" y="3124"/>
                    <a:pt x="6400" y="3124"/>
                    <a:pt x="6400" y="3124"/>
                  </a:cubicBezTo>
                  <a:cubicBezTo>
                    <a:pt x="6400" y="544"/>
                    <a:pt x="6400" y="544"/>
                    <a:pt x="6400" y="544"/>
                  </a:cubicBezTo>
                  <a:lnTo>
                    <a:pt x="1154" y="544"/>
                  </a:lnTo>
                  <a:close/>
                </a:path>
              </a:pathLst>
            </a:custGeom>
            <a:solidFill>
              <a:srgbClr val="B1B1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-5907088" y="7105650"/>
              <a:ext cx="24009351" cy="2271713"/>
            </a:xfrm>
            <a:custGeom>
              <a:avLst/>
              <a:gdLst>
                <a:gd name="T0" fmla="*/ 433 w 6400"/>
                <a:gd name="T1" fmla="*/ 355 h 605"/>
                <a:gd name="T2" fmla="*/ 889 w 6400"/>
                <a:gd name="T3" fmla="*/ 538 h 605"/>
                <a:gd name="T4" fmla="*/ 1002 w 6400"/>
                <a:gd name="T5" fmla="*/ 565 h 605"/>
                <a:gd name="T6" fmla="*/ 0 w 6400"/>
                <a:gd name="T7" fmla="*/ 565 h 605"/>
                <a:gd name="T8" fmla="*/ 0 w 6400"/>
                <a:gd name="T9" fmla="*/ 585 h 605"/>
                <a:gd name="T10" fmla="*/ 0 w 6400"/>
                <a:gd name="T11" fmla="*/ 605 h 605"/>
                <a:gd name="T12" fmla="*/ 6400 w 6400"/>
                <a:gd name="T13" fmla="*/ 605 h 605"/>
                <a:gd name="T14" fmla="*/ 6400 w 6400"/>
                <a:gd name="T15" fmla="*/ 565 h 605"/>
                <a:gd name="T16" fmla="*/ 1391 w 6400"/>
                <a:gd name="T17" fmla="*/ 565 h 605"/>
                <a:gd name="T18" fmla="*/ 0 w 6400"/>
                <a:gd name="T19" fmla="*/ 0 h 605"/>
                <a:gd name="T20" fmla="*/ 0 w 6400"/>
                <a:gd name="T21" fmla="*/ 52 h 605"/>
                <a:gd name="T22" fmla="*/ 433 w 6400"/>
                <a:gd name="T23" fmla="*/ 35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00" h="605">
                  <a:moveTo>
                    <a:pt x="433" y="355"/>
                  </a:moveTo>
                  <a:cubicBezTo>
                    <a:pt x="580" y="434"/>
                    <a:pt x="734" y="496"/>
                    <a:pt x="889" y="538"/>
                  </a:cubicBezTo>
                  <a:cubicBezTo>
                    <a:pt x="927" y="548"/>
                    <a:pt x="965" y="557"/>
                    <a:pt x="1002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585"/>
                    <a:pt x="0" y="585"/>
                    <a:pt x="0" y="585"/>
                  </a:cubicBezTo>
                  <a:cubicBezTo>
                    <a:pt x="0" y="605"/>
                    <a:pt x="0" y="605"/>
                    <a:pt x="0" y="605"/>
                  </a:cubicBezTo>
                  <a:cubicBezTo>
                    <a:pt x="6400" y="605"/>
                    <a:pt x="6400" y="605"/>
                    <a:pt x="6400" y="605"/>
                  </a:cubicBezTo>
                  <a:cubicBezTo>
                    <a:pt x="6400" y="565"/>
                    <a:pt x="6400" y="565"/>
                    <a:pt x="6400" y="565"/>
                  </a:cubicBezTo>
                  <a:cubicBezTo>
                    <a:pt x="1391" y="565"/>
                    <a:pt x="1391" y="565"/>
                    <a:pt x="1391" y="565"/>
                  </a:cubicBezTo>
                  <a:cubicBezTo>
                    <a:pt x="891" y="565"/>
                    <a:pt x="392" y="358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33" y="169"/>
                    <a:pt x="279" y="272"/>
                    <a:pt x="433" y="35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7"/>
            <p:cNvSpPr>
              <a:spLocks/>
            </p:cNvSpPr>
            <p:nvPr userDrawn="1"/>
          </p:nvSpPr>
          <p:spPr bwMode="auto">
            <a:xfrm>
              <a:off x="-5907088" y="4692650"/>
              <a:ext cx="24009351" cy="2266950"/>
            </a:xfrm>
            <a:custGeom>
              <a:avLst/>
              <a:gdLst>
                <a:gd name="T0" fmla="*/ 433 w 6400"/>
                <a:gd name="T1" fmla="*/ 356 h 604"/>
                <a:gd name="T2" fmla="*/ 889 w 6400"/>
                <a:gd name="T3" fmla="*/ 538 h 604"/>
                <a:gd name="T4" fmla="*/ 1002 w 6400"/>
                <a:gd name="T5" fmla="*/ 564 h 604"/>
                <a:gd name="T6" fmla="*/ 0 w 6400"/>
                <a:gd name="T7" fmla="*/ 564 h 604"/>
                <a:gd name="T8" fmla="*/ 0 w 6400"/>
                <a:gd name="T9" fmla="*/ 604 h 604"/>
                <a:gd name="T10" fmla="*/ 6400 w 6400"/>
                <a:gd name="T11" fmla="*/ 604 h 604"/>
                <a:gd name="T12" fmla="*/ 6400 w 6400"/>
                <a:gd name="T13" fmla="*/ 564 h 604"/>
                <a:gd name="T14" fmla="*/ 1391 w 6400"/>
                <a:gd name="T15" fmla="*/ 564 h 604"/>
                <a:gd name="T16" fmla="*/ 0 w 6400"/>
                <a:gd name="T17" fmla="*/ 0 h 604"/>
                <a:gd name="T18" fmla="*/ 0 w 6400"/>
                <a:gd name="T19" fmla="*/ 54 h 604"/>
                <a:gd name="T20" fmla="*/ 433 w 6400"/>
                <a:gd name="T21" fmla="*/ 356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00" h="604">
                  <a:moveTo>
                    <a:pt x="433" y="356"/>
                  </a:moveTo>
                  <a:cubicBezTo>
                    <a:pt x="580" y="436"/>
                    <a:pt x="734" y="496"/>
                    <a:pt x="889" y="538"/>
                  </a:cubicBezTo>
                  <a:cubicBezTo>
                    <a:pt x="927" y="548"/>
                    <a:pt x="965" y="556"/>
                    <a:pt x="1002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6400" y="604"/>
                    <a:pt x="6400" y="604"/>
                    <a:pt x="6400" y="604"/>
                  </a:cubicBezTo>
                  <a:cubicBezTo>
                    <a:pt x="6400" y="564"/>
                    <a:pt x="6400" y="564"/>
                    <a:pt x="6400" y="564"/>
                  </a:cubicBezTo>
                  <a:cubicBezTo>
                    <a:pt x="1391" y="564"/>
                    <a:pt x="1391" y="564"/>
                    <a:pt x="1391" y="564"/>
                  </a:cubicBezTo>
                  <a:cubicBezTo>
                    <a:pt x="891" y="564"/>
                    <a:pt x="392" y="358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33" y="171"/>
                    <a:pt x="279" y="273"/>
                    <a:pt x="433" y="35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-5907088" y="2289175"/>
              <a:ext cx="24009351" cy="2271713"/>
            </a:xfrm>
            <a:custGeom>
              <a:avLst/>
              <a:gdLst>
                <a:gd name="T0" fmla="*/ 433 w 6400"/>
                <a:gd name="T1" fmla="*/ 356 h 605"/>
                <a:gd name="T2" fmla="*/ 889 w 6400"/>
                <a:gd name="T3" fmla="*/ 538 h 605"/>
                <a:gd name="T4" fmla="*/ 1002 w 6400"/>
                <a:gd name="T5" fmla="*/ 564 h 605"/>
                <a:gd name="T6" fmla="*/ 0 w 6400"/>
                <a:gd name="T7" fmla="*/ 564 h 605"/>
                <a:gd name="T8" fmla="*/ 0 w 6400"/>
                <a:gd name="T9" fmla="*/ 604 h 605"/>
                <a:gd name="T10" fmla="*/ 1390 w 6400"/>
                <a:gd name="T11" fmla="*/ 604 h 605"/>
                <a:gd name="T12" fmla="*/ 1392 w 6400"/>
                <a:gd name="T13" fmla="*/ 605 h 605"/>
                <a:gd name="T14" fmla="*/ 1392 w 6400"/>
                <a:gd name="T15" fmla="*/ 604 h 605"/>
                <a:gd name="T16" fmla="*/ 6400 w 6400"/>
                <a:gd name="T17" fmla="*/ 604 h 605"/>
                <a:gd name="T18" fmla="*/ 6400 w 6400"/>
                <a:gd name="T19" fmla="*/ 564 h 605"/>
                <a:gd name="T20" fmla="*/ 1390 w 6400"/>
                <a:gd name="T21" fmla="*/ 564 h 605"/>
                <a:gd name="T22" fmla="*/ 0 w 6400"/>
                <a:gd name="T23" fmla="*/ 0 h 605"/>
                <a:gd name="T24" fmla="*/ 0 w 6400"/>
                <a:gd name="T25" fmla="*/ 53 h 605"/>
                <a:gd name="T26" fmla="*/ 433 w 6400"/>
                <a:gd name="T27" fmla="*/ 35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00" h="605">
                  <a:moveTo>
                    <a:pt x="433" y="356"/>
                  </a:moveTo>
                  <a:cubicBezTo>
                    <a:pt x="580" y="435"/>
                    <a:pt x="734" y="496"/>
                    <a:pt x="889" y="538"/>
                  </a:cubicBezTo>
                  <a:cubicBezTo>
                    <a:pt x="927" y="548"/>
                    <a:pt x="965" y="556"/>
                    <a:pt x="1002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390" y="604"/>
                    <a:pt x="1390" y="604"/>
                    <a:pt x="1390" y="604"/>
                  </a:cubicBezTo>
                  <a:cubicBezTo>
                    <a:pt x="1390" y="604"/>
                    <a:pt x="1392" y="605"/>
                    <a:pt x="1392" y="605"/>
                  </a:cubicBezTo>
                  <a:cubicBezTo>
                    <a:pt x="1392" y="604"/>
                    <a:pt x="1392" y="604"/>
                    <a:pt x="1392" y="604"/>
                  </a:cubicBezTo>
                  <a:cubicBezTo>
                    <a:pt x="6400" y="604"/>
                    <a:pt x="6400" y="604"/>
                    <a:pt x="6400" y="604"/>
                  </a:cubicBezTo>
                  <a:cubicBezTo>
                    <a:pt x="6400" y="564"/>
                    <a:pt x="6400" y="564"/>
                    <a:pt x="6400" y="564"/>
                  </a:cubicBezTo>
                  <a:cubicBezTo>
                    <a:pt x="1390" y="564"/>
                    <a:pt x="1390" y="564"/>
                    <a:pt x="1390" y="564"/>
                  </a:cubicBezTo>
                  <a:cubicBezTo>
                    <a:pt x="890" y="564"/>
                    <a:pt x="392" y="358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33" y="170"/>
                    <a:pt x="279" y="272"/>
                    <a:pt x="433" y="356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-5907088" y="-112713"/>
              <a:ext cx="24009351" cy="2266950"/>
            </a:xfrm>
            <a:custGeom>
              <a:avLst/>
              <a:gdLst>
                <a:gd name="T0" fmla="*/ 433 w 6400"/>
                <a:gd name="T1" fmla="*/ 355 h 604"/>
                <a:gd name="T2" fmla="*/ 889 w 6400"/>
                <a:gd name="T3" fmla="*/ 537 h 604"/>
                <a:gd name="T4" fmla="*/ 1002 w 6400"/>
                <a:gd name="T5" fmla="*/ 564 h 604"/>
                <a:gd name="T6" fmla="*/ 0 w 6400"/>
                <a:gd name="T7" fmla="*/ 564 h 604"/>
                <a:gd name="T8" fmla="*/ 0 w 6400"/>
                <a:gd name="T9" fmla="*/ 604 h 604"/>
                <a:gd name="T10" fmla="*/ 1390 w 6400"/>
                <a:gd name="T11" fmla="*/ 604 h 604"/>
                <a:gd name="T12" fmla="*/ 1392 w 6400"/>
                <a:gd name="T13" fmla="*/ 604 h 604"/>
                <a:gd name="T14" fmla="*/ 1392 w 6400"/>
                <a:gd name="T15" fmla="*/ 604 h 604"/>
                <a:gd name="T16" fmla="*/ 6400 w 6400"/>
                <a:gd name="T17" fmla="*/ 604 h 604"/>
                <a:gd name="T18" fmla="*/ 6400 w 6400"/>
                <a:gd name="T19" fmla="*/ 564 h 604"/>
                <a:gd name="T20" fmla="*/ 1390 w 6400"/>
                <a:gd name="T21" fmla="*/ 564 h 604"/>
                <a:gd name="T22" fmla="*/ 0 w 6400"/>
                <a:gd name="T23" fmla="*/ 0 h 604"/>
                <a:gd name="T24" fmla="*/ 0 w 6400"/>
                <a:gd name="T25" fmla="*/ 52 h 604"/>
                <a:gd name="T26" fmla="*/ 433 w 6400"/>
                <a:gd name="T27" fmla="*/ 35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00" h="604">
                  <a:moveTo>
                    <a:pt x="433" y="355"/>
                  </a:moveTo>
                  <a:cubicBezTo>
                    <a:pt x="580" y="434"/>
                    <a:pt x="734" y="495"/>
                    <a:pt x="889" y="537"/>
                  </a:cubicBezTo>
                  <a:cubicBezTo>
                    <a:pt x="927" y="547"/>
                    <a:pt x="965" y="556"/>
                    <a:pt x="1002" y="564"/>
                  </a:cubicBezTo>
                  <a:cubicBezTo>
                    <a:pt x="0" y="564"/>
                    <a:pt x="0" y="564"/>
                    <a:pt x="0" y="56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1390" y="604"/>
                    <a:pt x="1390" y="604"/>
                    <a:pt x="1390" y="604"/>
                  </a:cubicBezTo>
                  <a:cubicBezTo>
                    <a:pt x="1390" y="604"/>
                    <a:pt x="1392" y="604"/>
                    <a:pt x="1392" y="604"/>
                  </a:cubicBezTo>
                  <a:cubicBezTo>
                    <a:pt x="1392" y="604"/>
                    <a:pt x="1392" y="604"/>
                    <a:pt x="1392" y="604"/>
                  </a:cubicBezTo>
                  <a:cubicBezTo>
                    <a:pt x="6400" y="604"/>
                    <a:pt x="6400" y="604"/>
                    <a:pt x="6400" y="604"/>
                  </a:cubicBezTo>
                  <a:cubicBezTo>
                    <a:pt x="6400" y="564"/>
                    <a:pt x="6400" y="564"/>
                    <a:pt x="6400" y="564"/>
                  </a:cubicBezTo>
                  <a:cubicBezTo>
                    <a:pt x="1390" y="564"/>
                    <a:pt x="1390" y="564"/>
                    <a:pt x="1390" y="564"/>
                  </a:cubicBezTo>
                  <a:cubicBezTo>
                    <a:pt x="890" y="564"/>
                    <a:pt x="392" y="358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133" y="169"/>
                    <a:pt x="279" y="272"/>
                    <a:pt x="433" y="35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-5907088" y="-2519363"/>
              <a:ext cx="24009351" cy="2271713"/>
            </a:xfrm>
            <a:custGeom>
              <a:avLst/>
              <a:gdLst>
                <a:gd name="T0" fmla="*/ 433 w 6400"/>
                <a:gd name="T1" fmla="*/ 355 h 605"/>
                <a:gd name="T2" fmla="*/ 889 w 6400"/>
                <a:gd name="T3" fmla="*/ 538 h 605"/>
                <a:gd name="T4" fmla="*/ 1002 w 6400"/>
                <a:gd name="T5" fmla="*/ 565 h 605"/>
                <a:gd name="T6" fmla="*/ 0 w 6400"/>
                <a:gd name="T7" fmla="*/ 565 h 605"/>
                <a:gd name="T8" fmla="*/ 0 w 6400"/>
                <a:gd name="T9" fmla="*/ 605 h 605"/>
                <a:gd name="T10" fmla="*/ 1390 w 6400"/>
                <a:gd name="T11" fmla="*/ 605 h 605"/>
                <a:gd name="T12" fmla="*/ 1391 w 6400"/>
                <a:gd name="T13" fmla="*/ 605 h 605"/>
                <a:gd name="T14" fmla="*/ 6400 w 6400"/>
                <a:gd name="T15" fmla="*/ 605 h 605"/>
                <a:gd name="T16" fmla="*/ 6400 w 6400"/>
                <a:gd name="T17" fmla="*/ 565 h 605"/>
                <a:gd name="T18" fmla="*/ 1390 w 6400"/>
                <a:gd name="T19" fmla="*/ 565 h 605"/>
                <a:gd name="T20" fmla="*/ 0 w 6400"/>
                <a:gd name="T21" fmla="*/ 0 h 605"/>
                <a:gd name="T22" fmla="*/ 0 w 6400"/>
                <a:gd name="T23" fmla="*/ 53 h 605"/>
                <a:gd name="T24" fmla="*/ 433 w 6400"/>
                <a:gd name="T25" fmla="*/ 35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00" h="605">
                  <a:moveTo>
                    <a:pt x="433" y="355"/>
                  </a:moveTo>
                  <a:cubicBezTo>
                    <a:pt x="580" y="434"/>
                    <a:pt x="734" y="496"/>
                    <a:pt x="889" y="538"/>
                  </a:cubicBezTo>
                  <a:cubicBezTo>
                    <a:pt x="927" y="548"/>
                    <a:pt x="965" y="557"/>
                    <a:pt x="1002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605"/>
                    <a:pt x="0" y="605"/>
                    <a:pt x="0" y="605"/>
                  </a:cubicBezTo>
                  <a:cubicBezTo>
                    <a:pt x="1390" y="605"/>
                    <a:pt x="1390" y="605"/>
                    <a:pt x="1390" y="605"/>
                  </a:cubicBezTo>
                  <a:cubicBezTo>
                    <a:pt x="1390" y="605"/>
                    <a:pt x="1390" y="605"/>
                    <a:pt x="1391" y="605"/>
                  </a:cubicBezTo>
                  <a:cubicBezTo>
                    <a:pt x="6400" y="605"/>
                    <a:pt x="6400" y="605"/>
                    <a:pt x="6400" y="605"/>
                  </a:cubicBezTo>
                  <a:cubicBezTo>
                    <a:pt x="6400" y="565"/>
                    <a:pt x="6400" y="565"/>
                    <a:pt x="6400" y="565"/>
                  </a:cubicBezTo>
                  <a:cubicBezTo>
                    <a:pt x="1390" y="565"/>
                    <a:pt x="1390" y="565"/>
                    <a:pt x="1390" y="565"/>
                  </a:cubicBezTo>
                  <a:cubicBezTo>
                    <a:pt x="891" y="565"/>
                    <a:pt x="392" y="358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33" y="170"/>
                    <a:pt x="279" y="272"/>
                    <a:pt x="433" y="35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1319212" y="5232400"/>
              <a:ext cx="1365250" cy="866775"/>
            </a:xfrm>
            <a:custGeom>
              <a:avLst/>
              <a:gdLst>
                <a:gd name="T0" fmla="*/ 58 w 364"/>
                <a:gd name="T1" fmla="*/ 3 h 231"/>
                <a:gd name="T2" fmla="*/ 92 w 364"/>
                <a:gd name="T3" fmla="*/ 34 h 231"/>
                <a:gd name="T4" fmla="*/ 93 w 364"/>
                <a:gd name="T5" fmla="*/ 47 h 231"/>
                <a:gd name="T6" fmla="*/ 69 w 364"/>
                <a:gd name="T7" fmla="*/ 104 h 231"/>
                <a:gd name="T8" fmla="*/ 111 w 364"/>
                <a:gd name="T9" fmla="*/ 149 h 231"/>
                <a:gd name="T10" fmla="*/ 153 w 364"/>
                <a:gd name="T11" fmla="*/ 87 h 231"/>
                <a:gd name="T12" fmla="*/ 153 w 364"/>
                <a:gd name="T13" fmla="*/ 58 h 231"/>
                <a:gd name="T14" fmla="*/ 163 w 364"/>
                <a:gd name="T15" fmla="*/ 48 h 231"/>
                <a:gd name="T16" fmla="*/ 206 w 364"/>
                <a:gd name="T17" fmla="*/ 48 h 231"/>
                <a:gd name="T18" fmla="*/ 216 w 364"/>
                <a:gd name="T19" fmla="*/ 58 h 231"/>
                <a:gd name="T20" fmla="*/ 216 w 364"/>
                <a:gd name="T21" fmla="*/ 87 h 231"/>
                <a:gd name="T22" fmla="*/ 255 w 364"/>
                <a:gd name="T23" fmla="*/ 143 h 231"/>
                <a:gd name="T24" fmla="*/ 295 w 364"/>
                <a:gd name="T25" fmla="*/ 101 h 231"/>
                <a:gd name="T26" fmla="*/ 274 w 364"/>
                <a:gd name="T27" fmla="*/ 56 h 231"/>
                <a:gd name="T28" fmla="*/ 273 w 364"/>
                <a:gd name="T29" fmla="*/ 42 h 231"/>
                <a:gd name="T30" fmla="*/ 305 w 364"/>
                <a:gd name="T31" fmla="*/ 10 h 231"/>
                <a:gd name="T32" fmla="*/ 318 w 364"/>
                <a:gd name="T33" fmla="*/ 10 h 231"/>
                <a:gd name="T34" fmla="*/ 364 w 364"/>
                <a:gd name="T35" fmla="*/ 110 h 231"/>
                <a:gd name="T36" fmla="*/ 269 w 364"/>
                <a:gd name="T37" fmla="*/ 222 h 231"/>
                <a:gd name="T38" fmla="*/ 189 w 364"/>
                <a:gd name="T39" fmla="*/ 169 h 231"/>
                <a:gd name="T40" fmla="*/ 187 w 364"/>
                <a:gd name="T41" fmla="*/ 169 h 231"/>
                <a:gd name="T42" fmla="*/ 103 w 364"/>
                <a:gd name="T43" fmla="*/ 231 h 231"/>
                <a:gd name="T44" fmla="*/ 0 w 364"/>
                <a:gd name="T45" fmla="*/ 110 h 231"/>
                <a:gd name="T46" fmla="*/ 45 w 364"/>
                <a:gd name="T47" fmla="*/ 3 h 231"/>
                <a:gd name="T48" fmla="*/ 58 w 364"/>
                <a:gd name="T49" fmla="*/ 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4" h="231">
                  <a:moveTo>
                    <a:pt x="58" y="3"/>
                  </a:moveTo>
                  <a:cubicBezTo>
                    <a:pt x="92" y="34"/>
                    <a:pt x="92" y="34"/>
                    <a:pt x="92" y="34"/>
                  </a:cubicBezTo>
                  <a:cubicBezTo>
                    <a:pt x="96" y="37"/>
                    <a:pt x="97" y="43"/>
                    <a:pt x="93" y="47"/>
                  </a:cubicBezTo>
                  <a:cubicBezTo>
                    <a:pt x="82" y="59"/>
                    <a:pt x="69" y="77"/>
                    <a:pt x="69" y="104"/>
                  </a:cubicBezTo>
                  <a:cubicBezTo>
                    <a:pt x="69" y="130"/>
                    <a:pt x="85" y="149"/>
                    <a:pt x="111" y="149"/>
                  </a:cubicBezTo>
                  <a:cubicBezTo>
                    <a:pt x="137" y="149"/>
                    <a:pt x="153" y="126"/>
                    <a:pt x="153" y="87"/>
                  </a:cubicBezTo>
                  <a:cubicBezTo>
                    <a:pt x="153" y="58"/>
                    <a:pt x="153" y="58"/>
                    <a:pt x="153" y="58"/>
                  </a:cubicBezTo>
                  <a:cubicBezTo>
                    <a:pt x="153" y="53"/>
                    <a:pt x="158" y="48"/>
                    <a:pt x="163" y="48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2" y="48"/>
                    <a:pt x="216" y="53"/>
                    <a:pt x="216" y="58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216" y="124"/>
                    <a:pt x="233" y="143"/>
                    <a:pt x="255" y="143"/>
                  </a:cubicBezTo>
                  <a:cubicBezTo>
                    <a:pt x="278" y="143"/>
                    <a:pt x="295" y="128"/>
                    <a:pt x="295" y="101"/>
                  </a:cubicBezTo>
                  <a:cubicBezTo>
                    <a:pt x="295" y="78"/>
                    <a:pt x="283" y="64"/>
                    <a:pt x="274" y="56"/>
                  </a:cubicBezTo>
                  <a:cubicBezTo>
                    <a:pt x="270" y="52"/>
                    <a:pt x="270" y="46"/>
                    <a:pt x="273" y="42"/>
                  </a:cubicBezTo>
                  <a:cubicBezTo>
                    <a:pt x="305" y="10"/>
                    <a:pt x="305" y="10"/>
                    <a:pt x="305" y="10"/>
                  </a:cubicBezTo>
                  <a:cubicBezTo>
                    <a:pt x="308" y="6"/>
                    <a:pt x="315" y="6"/>
                    <a:pt x="318" y="10"/>
                  </a:cubicBezTo>
                  <a:cubicBezTo>
                    <a:pt x="337" y="28"/>
                    <a:pt x="364" y="59"/>
                    <a:pt x="364" y="110"/>
                  </a:cubicBezTo>
                  <a:cubicBezTo>
                    <a:pt x="364" y="170"/>
                    <a:pt x="327" y="222"/>
                    <a:pt x="269" y="222"/>
                  </a:cubicBezTo>
                  <a:cubicBezTo>
                    <a:pt x="229" y="222"/>
                    <a:pt x="199" y="192"/>
                    <a:pt x="189" y="169"/>
                  </a:cubicBezTo>
                  <a:cubicBezTo>
                    <a:pt x="187" y="169"/>
                    <a:pt x="187" y="169"/>
                    <a:pt x="187" y="169"/>
                  </a:cubicBezTo>
                  <a:cubicBezTo>
                    <a:pt x="177" y="197"/>
                    <a:pt x="151" y="231"/>
                    <a:pt x="103" y="231"/>
                  </a:cubicBezTo>
                  <a:cubicBezTo>
                    <a:pt x="46" y="231"/>
                    <a:pt x="0" y="182"/>
                    <a:pt x="0" y="110"/>
                  </a:cubicBezTo>
                  <a:cubicBezTo>
                    <a:pt x="0" y="44"/>
                    <a:pt x="31" y="14"/>
                    <a:pt x="45" y="3"/>
                  </a:cubicBezTo>
                  <a:cubicBezTo>
                    <a:pt x="49" y="0"/>
                    <a:pt x="55" y="0"/>
                    <a:pt x="58" y="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Rectangle 12"/>
            <p:cNvSpPr>
              <a:spLocks noChangeArrowheads="1"/>
            </p:cNvSpPr>
            <p:nvPr userDrawn="1"/>
          </p:nvSpPr>
          <p:spPr bwMode="auto">
            <a:xfrm>
              <a:off x="3835400" y="4797425"/>
              <a:ext cx="60325" cy="1722438"/>
            </a:xfrm>
            <a:prstGeom prst="rect">
              <a:avLst/>
            </a:pr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3"/>
            <p:cNvSpPr>
              <a:spLocks noEditPoints="1"/>
            </p:cNvSpPr>
            <p:nvPr userDrawn="1"/>
          </p:nvSpPr>
          <p:spPr bwMode="auto">
            <a:xfrm>
              <a:off x="1336675" y="7499350"/>
              <a:ext cx="1347788" cy="1085850"/>
            </a:xfrm>
            <a:custGeom>
              <a:avLst/>
              <a:gdLst>
                <a:gd name="T0" fmla="*/ 84 w 359"/>
                <a:gd name="T1" fmla="*/ 0 h 289"/>
                <a:gd name="T2" fmla="*/ 129 w 359"/>
                <a:gd name="T3" fmla="*/ 0 h 289"/>
                <a:gd name="T4" fmla="*/ 147 w 359"/>
                <a:gd name="T5" fmla="*/ 7 h 289"/>
                <a:gd name="T6" fmla="*/ 356 w 359"/>
                <a:gd name="T7" fmla="*/ 182 h 289"/>
                <a:gd name="T8" fmla="*/ 359 w 359"/>
                <a:gd name="T9" fmla="*/ 189 h 289"/>
                <a:gd name="T10" fmla="*/ 359 w 359"/>
                <a:gd name="T11" fmla="*/ 227 h 289"/>
                <a:gd name="T12" fmla="*/ 349 w 359"/>
                <a:gd name="T13" fmla="*/ 237 h 289"/>
                <a:gd name="T14" fmla="*/ 138 w 359"/>
                <a:gd name="T15" fmla="*/ 237 h 289"/>
                <a:gd name="T16" fmla="*/ 138 w 359"/>
                <a:gd name="T17" fmla="*/ 278 h 289"/>
                <a:gd name="T18" fmla="*/ 129 w 359"/>
                <a:gd name="T19" fmla="*/ 289 h 289"/>
                <a:gd name="T20" fmla="*/ 84 w 359"/>
                <a:gd name="T21" fmla="*/ 289 h 289"/>
                <a:gd name="T22" fmla="*/ 73 w 359"/>
                <a:gd name="T23" fmla="*/ 278 h 289"/>
                <a:gd name="T24" fmla="*/ 73 w 359"/>
                <a:gd name="T25" fmla="*/ 237 h 289"/>
                <a:gd name="T26" fmla="*/ 10 w 359"/>
                <a:gd name="T27" fmla="*/ 237 h 289"/>
                <a:gd name="T28" fmla="*/ 0 w 359"/>
                <a:gd name="T29" fmla="*/ 227 h 289"/>
                <a:gd name="T30" fmla="*/ 0 w 359"/>
                <a:gd name="T31" fmla="*/ 172 h 289"/>
                <a:gd name="T32" fmla="*/ 10 w 359"/>
                <a:gd name="T33" fmla="*/ 163 h 289"/>
                <a:gd name="T34" fmla="*/ 73 w 359"/>
                <a:gd name="T35" fmla="*/ 163 h 289"/>
                <a:gd name="T36" fmla="*/ 73 w 359"/>
                <a:gd name="T37" fmla="*/ 10 h 289"/>
                <a:gd name="T38" fmla="*/ 84 w 359"/>
                <a:gd name="T39" fmla="*/ 0 h 289"/>
                <a:gd name="T40" fmla="*/ 136 w 359"/>
                <a:gd name="T41" fmla="*/ 81 h 289"/>
                <a:gd name="T42" fmla="*/ 136 w 359"/>
                <a:gd name="T43" fmla="*/ 163 h 289"/>
                <a:gd name="T44" fmla="*/ 235 w 359"/>
                <a:gd name="T45" fmla="*/ 163 h 289"/>
                <a:gd name="T46" fmla="*/ 235 w 359"/>
                <a:gd name="T47" fmla="*/ 162 h 289"/>
                <a:gd name="T48" fmla="*/ 137 w 359"/>
                <a:gd name="T49" fmla="*/ 81 h 289"/>
                <a:gd name="T50" fmla="*/ 136 w 359"/>
                <a:gd name="T51" fmla="*/ 8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59" h="289">
                  <a:moveTo>
                    <a:pt x="84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135" y="0"/>
                    <a:pt x="139" y="0"/>
                    <a:pt x="147" y="7"/>
                  </a:cubicBezTo>
                  <a:cubicBezTo>
                    <a:pt x="356" y="182"/>
                    <a:pt x="356" y="182"/>
                    <a:pt x="356" y="182"/>
                  </a:cubicBezTo>
                  <a:cubicBezTo>
                    <a:pt x="358" y="183"/>
                    <a:pt x="359" y="185"/>
                    <a:pt x="359" y="189"/>
                  </a:cubicBezTo>
                  <a:cubicBezTo>
                    <a:pt x="359" y="227"/>
                    <a:pt x="359" y="227"/>
                    <a:pt x="359" y="227"/>
                  </a:cubicBezTo>
                  <a:cubicBezTo>
                    <a:pt x="359" y="232"/>
                    <a:pt x="355" y="237"/>
                    <a:pt x="349" y="237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78"/>
                    <a:pt x="138" y="278"/>
                    <a:pt x="138" y="278"/>
                  </a:cubicBezTo>
                  <a:cubicBezTo>
                    <a:pt x="138" y="284"/>
                    <a:pt x="134" y="289"/>
                    <a:pt x="129" y="289"/>
                  </a:cubicBezTo>
                  <a:cubicBezTo>
                    <a:pt x="84" y="289"/>
                    <a:pt x="84" y="289"/>
                    <a:pt x="84" y="289"/>
                  </a:cubicBezTo>
                  <a:cubicBezTo>
                    <a:pt x="79" y="289"/>
                    <a:pt x="73" y="284"/>
                    <a:pt x="73" y="278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5" y="237"/>
                    <a:pt x="0" y="232"/>
                    <a:pt x="0" y="22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67"/>
                    <a:pt x="5" y="163"/>
                    <a:pt x="10" y="163"/>
                  </a:cubicBezTo>
                  <a:cubicBezTo>
                    <a:pt x="73" y="163"/>
                    <a:pt x="73" y="163"/>
                    <a:pt x="73" y="16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4"/>
                    <a:pt x="78" y="0"/>
                    <a:pt x="84" y="0"/>
                  </a:cubicBezTo>
                  <a:close/>
                  <a:moveTo>
                    <a:pt x="136" y="81"/>
                  </a:moveTo>
                  <a:cubicBezTo>
                    <a:pt x="136" y="163"/>
                    <a:pt x="136" y="163"/>
                    <a:pt x="136" y="163"/>
                  </a:cubicBezTo>
                  <a:cubicBezTo>
                    <a:pt x="235" y="163"/>
                    <a:pt x="235" y="163"/>
                    <a:pt x="235" y="163"/>
                  </a:cubicBezTo>
                  <a:cubicBezTo>
                    <a:pt x="235" y="162"/>
                    <a:pt x="235" y="162"/>
                    <a:pt x="235" y="162"/>
                  </a:cubicBezTo>
                  <a:cubicBezTo>
                    <a:pt x="137" y="81"/>
                    <a:pt x="137" y="81"/>
                    <a:pt x="137" y="81"/>
                  </a:cubicBezTo>
                  <a:lnTo>
                    <a:pt x="136" y="81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Rectangle 14"/>
            <p:cNvSpPr>
              <a:spLocks noChangeArrowheads="1"/>
            </p:cNvSpPr>
            <p:nvPr userDrawn="1"/>
          </p:nvSpPr>
          <p:spPr bwMode="auto">
            <a:xfrm>
              <a:off x="3835400" y="7191375"/>
              <a:ext cx="60325" cy="1724025"/>
            </a:xfrm>
            <a:prstGeom prst="rect">
              <a:avLst/>
            </a:pr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1336675" y="566737"/>
              <a:ext cx="1328738" cy="509588"/>
            </a:xfrm>
            <a:custGeom>
              <a:avLst/>
              <a:gdLst>
                <a:gd name="T0" fmla="*/ 244 w 354"/>
                <a:gd name="T1" fmla="*/ 59 h 136"/>
                <a:gd name="T2" fmla="*/ 244 w 354"/>
                <a:gd name="T3" fmla="*/ 9 h 136"/>
                <a:gd name="T4" fmla="*/ 255 w 354"/>
                <a:gd name="T5" fmla="*/ 0 h 136"/>
                <a:gd name="T6" fmla="*/ 287 w 354"/>
                <a:gd name="T7" fmla="*/ 0 h 136"/>
                <a:gd name="T8" fmla="*/ 295 w 354"/>
                <a:gd name="T9" fmla="*/ 3 h 136"/>
                <a:gd name="T10" fmla="*/ 348 w 354"/>
                <a:gd name="T11" fmla="*/ 71 h 136"/>
                <a:gd name="T12" fmla="*/ 354 w 354"/>
                <a:gd name="T13" fmla="*/ 89 h 136"/>
                <a:gd name="T14" fmla="*/ 354 w 354"/>
                <a:gd name="T15" fmla="*/ 127 h 136"/>
                <a:gd name="T16" fmla="*/ 345 w 354"/>
                <a:gd name="T17" fmla="*/ 136 h 136"/>
                <a:gd name="T18" fmla="*/ 10 w 354"/>
                <a:gd name="T19" fmla="*/ 136 h 136"/>
                <a:gd name="T20" fmla="*/ 0 w 354"/>
                <a:gd name="T21" fmla="*/ 127 h 136"/>
                <a:gd name="T22" fmla="*/ 0 w 354"/>
                <a:gd name="T23" fmla="*/ 69 h 136"/>
                <a:gd name="T24" fmla="*/ 10 w 354"/>
                <a:gd name="T25" fmla="*/ 59 h 136"/>
                <a:gd name="T26" fmla="*/ 244 w 354"/>
                <a:gd name="T27" fmla="*/ 5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136">
                  <a:moveTo>
                    <a:pt x="244" y="59"/>
                  </a:moveTo>
                  <a:cubicBezTo>
                    <a:pt x="244" y="9"/>
                    <a:pt x="244" y="9"/>
                    <a:pt x="244" y="9"/>
                  </a:cubicBezTo>
                  <a:cubicBezTo>
                    <a:pt x="244" y="4"/>
                    <a:pt x="249" y="0"/>
                    <a:pt x="255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1" y="0"/>
                    <a:pt x="293" y="1"/>
                    <a:pt x="295" y="3"/>
                  </a:cubicBezTo>
                  <a:cubicBezTo>
                    <a:pt x="348" y="71"/>
                    <a:pt x="348" y="71"/>
                    <a:pt x="348" y="71"/>
                  </a:cubicBezTo>
                  <a:cubicBezTo>
                    <a:pt x="352" y="76"/>
                    <a:pt x="354" y="82"/>
                    <a:pt x="354" y="89"/>
                  </a:cubicBezTo>
                  <a:cubicBezTo>
                    <a:pt x="354" y="127"/>
                    <a:pt x="354" y="127"/>
                    <a:pt x="354" y="127"/>
                  </a:cubicBezTo>
                  <a:cubicBezTo>
                    <a:pt x="354" y="132"/>
                    <a:pt x="350" y="136"/>
                    <a:pt x="345" y="136"/>
                  </a:cubicBezTo>
                  <a:cubicBezTo>
                    <a:pt x="10" y="136"/>
                    <a:pt x="10" y="136"/>
                    <a:pt x="10" y="136"/>
                  </a:cubicBezTo>
                  <a:cubicBezTo>
                    <a:pt x="5" y="136"/>
                    <a:pt x="0" y="132"/>
                    <a:pt x="0" y="12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3"/>
                    <a:pt x="5" y="59"/>
                    <a:pt x="10" y="59"/>
                  </a:cubicBezTo>
                  <a:lnTo>
                    <a:pt x="244" y="59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Rectangle 16"/>
            <p:cNvSpPr>
              <a:spLocks noChangeArrowheads="1"/>
            </p:cNvSpPr>
            <p:nvPr userDrawn="1"/>
          </p:nvSpPr>
          <p:spPr bwMode="auto">
            <a:xfrm>
              <a:off x="3835400" y="14287"/>
              <a:ext cx="60325" cy="1724025"/>
            </a:xfrm>
            <a:prstGeom prst="rect">
              <a:avLst/>
            </a:pr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1336675" y="2830512"/>
              <a:ext cx="1347788" cy="866775"/>
            </a:xfrm>
            <a:custGeom>
              <a:avLst/>
              <a:gdLst>
                <a:gd name="T0" fmla="*/ 67 w 359"/>
                <a:gd name="T1" fmla="*/ 127 h 231"/>
                <a:gd name="T2" fmla="*/ 67 w 359"/>
                <a:gd name="T3" fmla="*/ 218 h 231"/>
                <a:gd name="T4" fmla="*/ 57 w 359"/>
                <a:gd name="T5" fmla="*/ 228 h 231"/>
                <a:gd name="T6" fmla="*/ 10 w 359"/>
                <a:gd name="T7" fmla="*/ 228 h 231"/>
                <a:gd name="T8" fmla="*/ 0 w 359"/>
                <a:gd name="T9" fmla="*/ 218 h 231"/>
                <a:gd name="T10" fmla="*/ 0 w 359"/>
                <a:gd name="T11" fmla="*/ 9 h 231"/>
                <a:gd name="T12" fmla="*/ 10 w 359"/>
                <a:gd name="T13" fmla="*/ 0 h 231"/>
                <a:gd name="T14" fmla="*/ 14 w 359"/>
                <a:gd name="T15" fmla="*/ 0 h 231"/>
                <a:gd name="T16" fmla="*/ 29 w 359"/>
                <a:gd name="T17" fmla="*/ 6 h 231"/>
                <a:gd name="T18" fmla="*/ 212 w 359"/>
                <a:gd name="T19" fmla="*/ 138 h 231"/>
                <a:gd name="T20" fmla="*/ 250 w 359"/>
                <a:gd name="T21" fmla="*/ 151 h 231"/>
                <a:gd name="T22" fmla="*/ 288 w 359"/>
                <a:gd name="T23" fmla="*/ 106 h 231"/>
                <a:gd name="T24" fmla="*/ 262 w 359"/>
                <a:gd name="T25" fmla="*/ 55 h 231"/>
                <a:gd name="T26" fmla="*/ 262 w 359"/>
                <a:gd name="T27" fmla="*/ 40 h 231"/>
                <a:gd name="T28" fmla="*/ 294 w 359"/>
                <a:gd name="T29" fmla="*/ 8 h 231"/>
                <a:gd name="T30" fmla="*/ 308 w 359"/>
                <a:gd name="T31" fmla="*/ 8 h 231"/>
                <a:gd name="T32" fmla="*/ 359 w 359"/>
                <a:gd name="T33" fmla="*/ 112 h 231"/>
                <a:gd name="T34" fmla="*/ 254 w 359"/>
                <a:gd name="T35" fmla="*/ 231 h 231"/>
                <a:gd name="T36" fmla="*/ 187 w 359"/>
                <a:gd name="T37" fmla="*/ 210 h 231"/>
                <a:gd name="T38" fmla="*/ 68 w 359"/>
                <a:gd name="T39" fmla="*/ 127 h 231"/>
                <a:gd name="T40" fmla="*/ 67 w 359"/>
                <a:gd name="T41" fmla="*/ 12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9" h="231">
                  <a:moveTo>
                    <a:pt x="67" y="127"/>
                  </a:moveTo>
                  <a:cubicBezTo>
                    <a:pt x="67" y="218"/>
                    <a:pt x="67" y="218"/>
                    <a:pt x="67" y="218"/>
                  </a:cubicBezTo>
                  <a:cubicBezTo>
                    <a:pt x="67" y="223"/>
                    <a:pt x="62" y="228"/>
                    <a:pt x="57" y="228"/>
                  </a:cubicBezTo>
                  <a:cubicBezTo>
                    <a:pt x="10" y="228"/>
                    <a:pt x="10" y="228"/>
                    <a:pt x="10" y="228"/>
                  </a:cubicBezTo>
                  <a:cubicBezTo>
                    <a:pt x="5" y="228"/>
                    <a:pt x="0" y="223"/>
                    <a:pt x="0" y="2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9" y="0"/>
                    <a:pt x="20" y="0"/>
                    <a:pt x="29" y="6"/>
                  </a:cubicBezTo>
                  <a:cubicBezTo>
                    <a:pt x="73" y="40"/>
                    <a:pt x="168" y="109"/>
                    <a:pt x="212" y="138"/>
                  </a:cubicBezTo>
                  <a:cubicBezTo>
                    <a:pt x="222" y="145"/>
                    <a:pt x="236" y="151"/>
                    <a:pt x="250" y="151"/>
                  </a:cubicBezTo>
                  <a:cubicBezTo>
                    <a:pt x="271" y="151"/>
                    <a:pt x="288" y="134"/>
                    <a:pt x="288" y="106"/>
                  </a:cubicBezTo>
                  <a:cubicBezTo>
                    <a:pt x="288" y="84"/>
                    <a:pt x="275" y="69"/>
                    <a:pt x="262" y="55"/>
                  </a:cubicBezTo>
                  <a:cubicBezTo>
                    <a:pt x="258" y="51"/>
                    <a:pt x="258" y="44"/>
                    <a:pt x="262" y="40"/>
                  </a:cubicBezTo>
                  <a:cubicBezTo>
                    <a:pt x="294" y="8"/>
                    <a:pt x="294" y="8"/>
                    <a:pt x="294" y="8"/>
                  </a:cubicBezTo>
                  <a:cubicBezTo>
                    <a:pt x="298" y="5"/>
                    <a:pt x="304" y="4"/>
                    <a:pt x="308" y="8"/>
                  </a:cubicBezTo>
                  <a:cubicBezTo>
                    <a:pt x="329" y="28"/>
                    <a:pt x="359" y="61"/>
                    <a:pt x="359" y="112"/>
                  </a:cubicBezTo>
                  <a:cubicBezTo>
                    <a:pt x="359" y="187"/>
                    <a:pt x="312" y="231"/>
                    <a:pt x="254" y="231"/>
                  </a:cubicBezTo>
                  <a:cubicBezTo>
                    <a:pt x="226" y="231"/>
                    <a:pt x="211" y="223"/>
                    <a:pt x="187" y="210"/>
                  </a:cubicBezTo>
                  <a:cubicBezTo>
                    <a:pt x="157" y="194"/>
                    <a:pt x="102" y="152"/>
                    <a:pt x="68" y="127"/>
                  </a:cubicBezTo>
                  <a:lnTo>
                    <a:pt x="67" y="12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Rectangle 18"/>
            <p:cNvSpPr>
              <a:spLocks noChangeArrowheads="1"/>
            </p:cNvSpPr>
            <p:nvPr userDrawn="1"/>
          </p:nvSpPr>
          <p:spPr bwMode="auto">
            <a:xfrm>
              <a:off x="3835400" y="2447925"/>
              <a:ext cx="60325" cy="1722438"/>
            </a:xfrm>
            <a:prstGeom prst="rect">
              <a:avLst/>
            </a:pr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40" name="Group 39"/>
          <p:cNvGrpSpPr/>
          <p:nvPr userDrawn="1"/>
        </p:nvGrpSpPr>
        <p:grpSpPr>
          <a:xfrm>
            <a:off x="5819775" y="2282472"/>
            <a:ext cx="1350577" cy="509879"/>
            <a:chOff x="5819775" y="2282472"/>
            <a:chExt cx="1350577" cy="509879"/>
          </a:xfrm>
        </p:grpSpPr>
        <p:sp>
          <p:nvSpPr>
            <p:cNvPr id="28" name="Freeform 22"/>
            <p:cNvSpPr>
              <a:spLocks noEditPoints="1"/>
            </p:cNvSpPr>
            <p:nvPr userDrawn="1"/>
          </p:nvSpPr>
          <p:spPr bwMode="auto">
            <a:xfrm>
              <a:off x="5819775" y="2282472"/>
              <a:ext cx="488199" cy="509879"/>
            </a:xfrm>
            <a:custGeom>
              <a:avLst/>
              <a:gdLst>
                <a:gd name="T0" fmla="*/ 2 w 257"/>
                <a:gd name="T1" fmla="*/ 258 h 268"/>
                <a:gd name="T2" fmla="*/ 120 w 257"/>
                <a:gd name="T3" fmla="*/ 4 h 268"/>
                <a:gd name="T4" fmla="*/ 127 w 257"/>
                <a:gd name="T5" fmla="*/ 0 h 268"/>
                <a:gd name="T6" fmla="*/ 130 w 257"/>
                <a:gd name="T7" fmla="*/ 0 h 268"/>
                <a:gd name="T8" fmla="*/ 137 w 257"/>
                <a:gd name="T9" fmla="*/ 4 h 268"/>
                <a:gd name="T10" fmla="*/ 255 w 257"/>
                <a:gd name="T11" fmla="*/ 258 h 268"/>
                <a:gd name="T12" fmla="*/ 249 w 257"/>
                <a:gd name="T13" fmla="*/ 268 h 268"/>
                <a:gd name="T14" fmla="*/ 207 w 257"/>
                <a:gd name="T15" fmla="*/ 268 h 268"/>
                <a:gd name="T16" fmla="*/ 193 w 257"/>
                <a:gd name="T17" fmla="*/ 258 h 268"/>
                <a:gd name="T18" fmla="*/ 180 w 257"/>
                <a:gd name="T19" fmla="*/ 229 h 268"/>
                <a:gd name="T20" fmla="*/ 77 w 257"/>
                <a:gd name="T21" fmla="*/ 229 h 268"/>
                <a:gd name="T22" fmla="*/ 63 w 257"/>
                <a:gd name="T23" fmla="*/ 259 h 268"/>
                <a:gd name="T24" fmla="*/ 50 w 257"/>
                <a:gd name="T25" fmla="*/ 268 h 268"/>
                <a:gd name="T26" fmla="*/ 8 w 257"/>
                <a:gd name="T27" fmla="*/ 268 h 268"/>
                <a:gd name="T28" fmla="*/ 2 w 257"/>
                <a:gd name="T29" fmla="*/ 258 h 268"/>
                <a:gd name="T30" fmla="*/ 157 w 257"/>
                <a:gd name="T31" fmla="*/ 177 h 268"/>
                <a:gd name="T32" fmla="*/ 128 w 257"/>
                <a:gd name="T33" fmla="*/ 115 h 268"/>
                <a:gd name="T34" fmla="*/ 128 w 257"/>
                <a:gd name="T35" fmla="*/ 115 h 268"/>
                <a:gd name="T36" fmla="*/ 100 w 257"/>
                <a:gd name="T37" fmla="*/ 177 h 268"/>
                <a:gd name="T38" fmla="*/ 157 w 257"/>
                <a:gd name="T39" fmla="*/ 17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268">
                  <a:moveTo>
                    <a:pt x="2" y="258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21" y="1"/>
                    <a:pt x="124" y="0"/>
                    <a:pt x="127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3" y="0"/>
                    <a:pt x="136" y="1"/>
                    <a:pt x="137" y="4"/>
                  </a:cubicBezTo>
                  <a:cubicBezTo>
                    <a:pt x="255" y="258"/>
                    <a:pt x="255" y="258"/>
                    <a:pt x="255" y="258"/>
                  </a:cubicBezTo>
                  <a:cubicBezTo>
                    <a:pt x="257" y="263"/>
                    <a:pt x="254" y="268"/>
                    <a:pt x="249" y="268"/>
                  </a:cubicBezTo>
                  <a:cubicBezTo>
                    <a:pt x="207" y="268"/>
                    <a:pt x="207" y="268"/>
                    <a:pt x="207" y="268"/>
                  </a:cubicBezTo>
                  <a:cubicBezTo>
                    <a:pt x="200" y="268"/>
                    <a:pt x="197" y="266"/>
                    <a:pt x="193" y="258"/>
                  </a:cubicBezTo>
                  <a:cubicBezTo>
                    <a:pt x="180" y="229"/>
                    <a:pt x="180" y="229"/>
                    <a:pt x="180" y="229"/>
                  </a:cubicBezTo>
                  <a:cubicBezTo>
                    <a:pt x="77" y="229"/>
                    <a:pt x="77" y="229"/>
                    <a:pt x="77" y="229"/>
                  </a:cubicBezTo>
                  <a:cubicBezTo>
                    <a:pt x="63" y="259"/>
                    <a:pt x="63" y="259"/>
                    <a:pt x="63" y="259"/>
                  </a:cubicBezTo>
                  <a:cubicBezTo>
                    <a:pt x="62" y="263"/>
                    <a:pt x="57" y="268"/>
                    <a:pt x="50" y="268"/>
                  </a:cubicBezTo>
                  <a:cubicBezTo>
                    <a:pt x="8" y="268"/>
                    <a:pt x="8" y="268"/>
                    <a:pt x="8" y="268"/>
                  </a:cubicBezTo>
                  <a:cubicBezTo>
                    <a:pt x="3" y="268"/>
                    <a:pt x="0" y="263"/>
                    <a:pt x="2" y="258"/>
                  </a:cubicBezTo>
                  <a:close/>
                  <a:moveTo>
                    <a:pt x="157" y="177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28" y="115"/>
                    <a:pt x="128" y="115"/>
                    <a:pt x="128" y="115"/>
                  </a:cubicBezTo>
                  <a:cubicBezTo>
                    <a:pt x="100" y="177"/>
                    <a:pt x="100" y="177"/>
                    <a:pt x="100" y="177"/>
                  </a:cubicBezTo>
                  <a:lnTo>
                    <a:pt x="157" y="17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3"/>
            <p:cNvSpPr>
              <a:spLocks/>
            </p:cNvSpPr>
            <p:nvPr userDrawn="1"/>
          </p:nvSpPr>
          <p:spPr bwMode="auto">
            <a:xfrm>
              <a:off x="6438857" y="2288093"/>
              <a:ext cx="296292" cy="504258"/>
            </a:xfrm>
            <a:custGeom>
              <a:avLst/>
              <a:gdLst>
                <a:gd name="T0" fmla="*/ 0 w 156"/>
                <a:gd name="T1" fmla="*/ 8 h 265"/>
                <a:gd name="T2" fmla="*/ 7 w 156"/>
                <a:gd name="T3" fmla="*/ 0 h 265"/>
                <a:gd name="T4" fmla="*/ 52 w 156"/>
                <a:gd name="T5" fmla="*/ 0 h 265"/>
                <a:gd name="T6" fmla="*/ 59 w 156"/>
                <a:gd name="T7" fmla="*/ 8 h 265"/>
                <a:gd name="T8" fmla="*/ 59 w 156"/>
                <a:gd name="T9" fmla="*/ 209 h 265"/>
                <a:gd name="T10" fmla="*/ 149 w 156"/>
                <a:gd name="T11" fmla="*/ 209 h 265"/>
                <a:gd name="T12" fmla="*/ 156 w 156"/>
                <a:gd name="T13" fmla="*/ 216 h 265"/>
                <a:gd name="T14" fmla="*/ 156 w 156"/>
                <a:gd name="T15" fmla="*/ 258 h 265"/>
                <a:gd name="T16" fmla="*/ 149 w 156"/>
                <a:gd name="T17" fmla="*/ 265 h 265"/>
                <a:gd name="T18" fmla="*/ 7 w 156"/>
                <a:gd name="T19" fmla="*/ 265 h 265"/>
                <a:gd name="T20" fmla="*/ 0 w 156"/>
                <a:gd name="T21" fmla="*/ 258 h 265"/>
                <a:gd name="T22" fmla="*/ 0 w 156"/>
                <a:gd name="T23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265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6" y="0"/>
                    <a:pt x="59" y="4"/>
                    <a:pt x="59" y="8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149" y="209"/>
                    <a:pt x="149" y="209"/>
                    <a:pt x="149" y="209"/>
                  </a:cubicBezTo>
                  <a:cubicBezTo>
                    <a:pt x="153" y="209"/>
                    <a:pt x="156" y="213"/>
                    <a:pt x="156" y="216"/>
                  </a:cubicBezTo>
                  <a:cubicBezTo>
                    <a:pt x="156" y="258"/>
                    <a:pt x="156" y="258"/>
                    <a:pt x="156" y="258"/>
                  </a:cubicBezTo>
                  <a:cubicBezTo>
                    <a:pt x="156" y="261"/>
                    <a:pt x="153" y="265"/>
                    <a:pt x="149" y="265"/>
                  </a:cubicBezTo>
                  <a:cubicBezTo>
                    <a:pt x="7" y="265"/>
                    <a:pt x="7" y="265"/>
                    <a:pt x="7" y="265"/>
                  </a:cubicBezTo>
                  <a:cubicBezTo>
                    <a:pt x="3" y="265"/>
                    <a:pt x="0" y="261"/>
                    <a:pt x="0" y="25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/>
            </p:cNvSpPr>
            <p:nvPr userDrawn="1"/>
          </p:nvSpPr>
          <p:spPr bwMode="auto">
            <a:xfrm>
              <a:off x="6873257" y="2288093"/>
              <a:ext cx="297095" cy="504258"/>
            </a:xfrm>
            <a:custGeom>
              <a:avLst/>
              <a:gdLst>
                <a:gd name="T0" fmla="*/ 0 w 156"/>
                <a:gd name="T1" fmla="*/ 8 h 265"/>
                <a:gd name="T2" fmla="*/ 7 w 156"/>
                <a:gd name="T3" fmla="*/ 0 h 265"/>
                <a:gd name="T4" fmla="*/ 52 w 156"/>
                <a:gd name="T5" fmla="*/ 0 h 265"/>
                <a:gd name="T6" fmla="*/ 59 w 156"/>
                <a:gd name="T7" fmla="*/ 8 h 265"/>
                <a:gd name="T8" fmla="*/ 59 w 156"/>
                <a:gd name="T9" fmla="*/ 209 h 265"/>
                <a:gd name="T10" fmla="*/ 149 w 156"/>
                <a:gd name="T11" fmla="*/ 209 h 265"/>
                <a:gd name="T12" fmla="*/ 156 w 156"/>
                <a:gd name="T13" fmla="*/ 216 h 265"/>
                <a:gd name="T14" fmla="*/ 156 w 156"/>
                <a:gd name="T15" fmla="*/ 258 h 265"/>
                <a:gd name="T16" fmla="*/ 149 w 156"/>
                <a:gd name="T17" fmla="*/ 265 h 265"/>
                <a:gd name="T18" fmla="*/ 7 w 156"/>
                <a:gd name="T19" fmla="*/ 265 h 265"/>
                <a:gd name="T20" fmla="*/ 0 w 156"/>
                <a:gd name="T21" fmla="*/ 258 h 265"/>
                <a:gd name="T22" fmla="*/ 0 w 156"/>
                <a:gd name="T23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265">
                  <a:moveTo>
                    <a:pt x="0" y="8"/>
                  </a:moveTo>
                  <a:cubicBezTo>
                    <a:pt x="0" y="4"/>
                    <a:pt x="3" y="0"/>
                    <a:pt x="7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6" y="0"/>
                    <a:pt x="59" y="4"/>
                    <a:pt x="59" y="8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149" y="209"/>
                    <a:pt x="149" y="209"/>
                    <a:pt x="149" y="209"/>
                  </a:cubicBezTo>
                  <a:cubicBezTo>
                    <a:pt x="153" y="209"/>
                    <a:pt x="156" y="213"/>
                    <a:pt x="156" y="216"/>
                  </a:cubicBezTo>
                  <a:cubicBezTo>
                    <a:pt x="156" y="258"/>
                    <a:pt x="156" y="258"/>
                    <a:pt x="156" y="258"/>
                  </a:cubicBezTo>
                  <a:cubicBezTo>
                    <a:pt x="156" y="261"/>
                    <a:pt x="153" y="265"/>
                    <a:pt x="149" y="265"/>
                  </a:cubicBezTo>
                  <a:cubicBezTo>
                    <a:pt x="7" y="265"/>
                    <a:pt x="7" y="265"/>
                    <a:pt x="7" y="265"/>
                  </a:cubicBezTo>
                  <a:cubicBezTo>
                    <a:pt x="3" y="265"/>
                    <a:pt x="0" y="261"/>
                    <a:pt x="0" y="25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9" name="Group 38"/>
          <p:cNvGrpSpPr/>
          <p:nvPr userDrawn="1"/>
        </p:nvGrpSpPr>
        <p:grpSpPr>
          <a:xfrm>
            <a:off x="5872770" y="3502167"/>
            <a:ext cx="3891943" cy="517909"/>
            <a:chOff x="5872770" y="3502167"/>
            <a:chExt cx="3891943" cy="517909"/>
          </a:xfrm>
        </p:grpSpPr>
        <p:sp>
          <p:nvSpPr>
            <p:cNvPr id="31" name="Freeform 25"/>
            <p:cNvSpPr>
              <a:spLocks noEditPoints="1"/>
            </p:cNvSpPr>
            <p:nvPr userDrawn="1"/>
          </p:nvSpPr>
          <p:spPr bwMode="auto">
            <a:xfrm>
              <a:off x="5872770" y="3510197"/>
              <a:ext cx="383814" cy="501850"/>
            </a:xfrm>
            <a:custGeom>
              <a:avLst/>
              <a:gdLst>
                <a:gd name="T0" fmla="*/ 0 w 202"/>
                <a:gd name="T1" fmla="*/ 7 h 264"/>
                <a:gd name="T2" fmla="*/ 7 w 202"/>
                <a:gd name="T3" fmla="*/ 0 h 264"/>
                <a:gd name="T4" fmla="*/ 120 w 202"/>
                <a:gd name="T5" fmla="*/ 0 h 264"/>
                <a:gd name="T6" fmla="*/ 202 w 202"/>
                <a:gd name="T7" fmla="*/ 81 h 264"/>
                <a:gd name="T8" fmla="*/ 147 w 202"/>
                <a:gd name="T9" fmla="*/ 157 h 264"/>
                <a:gd name="T10" fmla="*/ 198 w 202"/>
                <a:gd name="T11" fmla="*/ 253 h 264"/>
                <a:gd name="T12" fmla="*/ 192 w 202"/>
                <a:gd name="T13" fmla="*/ 264 h 264"/>
                <a:gd name="T14" fmla="*/ 142 w 202"/>
                <a:gd name="T15" fmla="*/ 264 h 264"/>
                <a:gd name="T16" fmla="*/ 136 w 202"/>
                <a:gd name="T17" fmla="*/ 261 h 264"/>
                <a:gd name="T18" fmla="*/ 85 w 202"/>
                <a:gd name="T19" fmla="*/ 161 h 264"/>
                <a:gd name="T20" fmla="*/ 59 w 202"/>
                <a:gd name="T21" fmla="*/ 161 h 264"/>
                <a:gd name="T22" fmla="*/ 59 w 202"/>
                <a:gd name="T23" fmla="*/ 257 h 264"/>
                <a:gd name="T24" fmla="*/ 52 w 202"/>
                <a:gd name="T25" fmla="*/ 264 h 264"/>
                <a:gd name="T26" fmla="*/ 7 w 202"/>
                <a:gd name="T27" fmla="*/ 264 h 264"/>
                <a:gd name="T28" fmla="*/ 0 w 202"/>
                <a:gd name="T29" fmla="*/ 257 h 264"/>
                <a:gd name="T30" fmla="*/ 0 w 202"/>
                <a:gd name="T31" fmla="*/ 7 h 264"/>
                <a:gd name="T32" fmla="*/ 115 w 202"/>
                <a:gd name="T33" fmla="*/ 113 h 264"/>
                <a:gd name="T34" fmla="*/ 144 w 202"/>
                <a:gd name="T35" fmla="*/ 83 h 264"/>
                <a:gd name="T36" fmla="*/ 115 w 202"/>
                <a:gd name="T37" fmla="*/ 54 h 264"/>
                <a:gd name="T38" fmla="*/ 59 w 202"/>
                <a:gd name="T39" fmla="*/ 54 h 264"/>
                <a:gd name="T40" fmla="*/ 59 w 202"/>
                <a:gd name="T41" fmla="*/ 113 h 264"/>
                <a:gd name="T42" fmla="*/ 115 w 202"/>
                <a:gd name="T43" fmla="*/ 11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2" h="264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68" y="0"/>
                    <a:pt x="202" y="36"/>
                    <a:pt x="202" y="81"/>
                  </a:cubicBezTo>
                  <a:cubicBezTo>
                    <a:pt x="202" y="116"/>
                    <a:pt x="182" y="144"/>
                    <a:pt x="147" y="157"/>
                  </a:cubicBezTo>
                  <a:cubicBezTo>
                    <a:pt x="198" y="253"/>
                    <a:pt x="198" y="253"/>
                    <a:pt x="198" y="253"/>
                  </a:cubicBezTo>
                  <a:cubicBezTo>
                    <a:pt x="201" y="258"/>
                    <a:pt x="198" y="264"/>
                    <a:pt x="192" y="264"/>
                  </a:cubicBezTo>
                  <a:cubicBezTo>
                    <a:pt x="142" y="264"/>
                    <a:pt x="142" y="264"/>
                    <a:pt x="142" y="264"/>
                  </a:cubicBezTo>
                  <a:cubicBezTo>
                    <a:pt x="139" y="264"/>
                    <a:pt x="136" y="262"/>
                    <a:pt x="136" y="261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59" y="257"/>
                    <a:pt x="59" y="257"/>
                    <a:pt x="59" y="257"/>
                  </a:cubicBezTo>
                  <a:cubicBezTo>
                    <a:pt x="59" y="261"/>
                    <a:pt x="56" y="264"/>
                    <a:pt x="52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1"/>
                    <a:pt x="0" y="257"/>
                  </a:cubicBezTo>
                  <a:lnTo>
                    <a:pt x="0" y="7"/>
                  </a:lnTo>
                  <a:close/>
                  <a:moveTo>
                    <a:pt x="115" y="113"/>
                  </a:moveTo>
                  <a:cubicBezTo>
                    <a:pt x="131" y="113"/>
                    <a:pt x="144" y="100"/>
                    <a:pt x="144" y="83"/>
                  </a:cubicBezTo>
                  <a:cubicBezTo>
                    <a:pt x="144" y="65"/>
                    <a:pt x="131" y="54"/>
                    <a:pt x="115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113"/>
                    <a:pt x="59" y="113"/>
                    <a:pt x="59" y="113"/>
                  </a:cubicBezTo>
                  <a:lnTo>
                    <a:pt x="115" y="1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6"/>
            <p:cNvSpPr>
              <a:spLocks noEditPoints="1"/>
            </p:cNvSpPr>
            <p:nvPr userDrawn="1"/>
          </p:nvSpPr>
          <p:spPr bwMode="auto">
            <a:xfrm>
              <a:off x="6389073" y="3502167"/>
              <a:ext cx="514697" cy="517909"/>
            </a:xfrm>
            <a:custGeom>
              <a:avLst/>
              <a:gdLst>
                <a:gd name="T0" fmla="*/ 135 w 271"/>
                <a:gd name="T1" fmla="*/ 0 h 272"/>
                <a:gd name="T2" fmla="*/ 271 w 271"/>
                <a:gd name="T3" fmla="*/ 136 h 272"/>
                <a:gd name="T4" fmla="*/ 135 w 271"/>
                <a:gd name="T5" fmla="*/ 272 h 272"/>
                <a:gd name="T6" fmla="*/ 0 w 271"/>
                <a:gd name="T7" fmla="*/ 136 h 272"/>
                <a:gd name="T8" fmla="*/ 135 w 271"/>
                <a:gd name="T9" fmla="*/ 0 h 272"/>
                <a:gd name="T10" fmla="*/ 135 w 271"/>
                <a:gd name="T11" fmla="*/ 212 h 272"/>
                <a:gd name="T12" fmla="*/ 211 w 271"/>
                <a:gd name="T13" fmla="*/ 136 h 272"/>
                <a:gd name="T14" fmla="*/ 135 w 271"/>
                <a:gd name="T15" fmla="*/ 60 h 272"/>
                <a:gd name="T16" fmla="*/ 60 w 271"/>
                <a:gd name="T17" fmla="*/ 136 h 272"/>
                <a:gd name="T18" fmla="*/ 135 w 271"/>
                <a:gd name="T19" fmla="*/ 21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1" h="272">
                  <a:moveTo>
                    <a:pt x="135" y="0"/>
                  </a:moveTo>
                  <a:cubicBezTo>
                    <a:pt x="211" y="0"/>
                    <a:pt x="271" y="61"/>
                    <a:pt x="271" y="136"/>
                  </a:cubicBezTo>
                  <a:cubicBezTo>
                    <a:pt x="271" y="212"/>
                    <a:pt x="211" y="272"/>
                    <a:pt x="135" y="272"/>
                  </a:cubicBezTo>
                  <a:cubicBezTo>
                    <a:pt x="60" y="272"/>
                    <a:pt x="0" y="212"/>
                    <a:pt x="0" y="136"/>
                  </a:cubicBezTo>
                  <a:cubicBezTo>
                    <a:pt x="0" y="61"/>
                    <a:pt x="60" y="0"/>
                    <a:pt x="135" y="0"/>
                  </a:cubicBezTo>
                  <a:close/>
                  <a:moveTo>
                    <a:pt x="135" y="212"/>
                  </a:moveTo>
                  <a:cubicBezTo>
                    <a:pt x="177" y="212"/>
                    <a:pt x="211" y="178"/>
                    <a:pt x="211" y="136"/>
                  </a:cubicBezTo>
                  <a:cubicBezTo>
                    <a:pt x="211" y="95"/>
                    <a:pt x="177" y="60"/>
                    <a:pt x="135" y="60"/>
                  </a:cubicBezTo>
                  <a:cubicBezTo>
                    <a:pt x="94" y="60"/>
                    <a:pt x="60" y="95"/>
                    <a:pt x="60" y="136"/>
                  </a:cubicBezTo>
                  <a:cubicBezTo>
                    <a:pt x="60" y="178"/>
                    <a:pt x="94" y="212"/>
                    <a:pt x="135" y="21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7"/>
            <p:cNvSpPr>
              <a:spLocks/>
            </p:cNvSpPr>
            <p:nvPr userDrawn="1"/>
          </p:nvSpPr>
          <p:spPr bwMode="auto">
            <a:xfrm>
              <a:off x="7059544" y="3510197"/>
              <a:ext cx="408706" cy="509879"/>
            </a:xfrm>
            <a:custGeom>
              <a:avLst/>
              <a:gdLst>
                <a:gd name="T0" fmla="*/ 0 w 215"/>
                <a:gd name="T1" fmla="*/ 7 h 268"/>
                <a:gd name="T2" fmla="*/ 7 w 215"/>
                <a:gd name="T3" fmla="*/ 0 h 268"/>
                <a:gd name="T4" fmla="*/ 54 w 215"/>
                <a:gd name="T5" fmla="*/ 0 h 268"/>
                <a:gd name="T6" fmla="*/ 61 w 215"/>
                <a:gd name="T7" fmla="*/ 7 h 268"/>
                <a:gd name="T8" fmla="*/ 61 w 215"/>
                <a:gd name="T9" fmla="*/ 165 h 268"/>
                <a:gd name="T10" fmla="*/ 107 w 215"/>
                <a:gd name="T11" fmla="*/ 208 h 268"/>
                <a:gd name="T12" fmla="*/ 155 w 215"/>
                <a:gd name="T13" fmla="*/ 165 h 268"/>
                <a:gd name="T14" fmla="*/ 155 w 215"/>
                <a:gd name="T15" fmla="*/ 7 h 268"/>
                <a:gd name="T16" fmla="*/ 162 w 215"/>
                <a:gd name="T17" fmla="*/ 0 h 268"/>
                <a:gd name="T18" fmla="*/ 208 w 215"/>
                <a:gd name="T19" fmla="*/ 0 h 268"/>
                <a:gd name="T20" fmla="*/ 215 w 215"/>
                <a:gd name="T21" fmla="*/ 7 h 268"/>
                <a:gd name="T22" fmla="*/ 215 w 215"/>
                <a:gd name="T23" fmla="*/ 168 h 268"/>
                <a:gd name="T24" fmla="*/ 107 w 215"/>
                <a:gd name="T25" fmla="*/ 268 h 268"/>
                <a:gd name="T26" fmla="*/ 0 w 215"/>
                <a:gd name="T27" fmla="*/ 168 h 268"/>
                <a:gd name="T28" fmla="*/ 0 w 215"/>
                <a:gd name="T29" fmla="*/ 7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5" h="268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5"/>
                    <a:pt x="61" y="165"/>
                    <a:pt x="61" y="165"/>
                  </a:cubicBezTo>
                  <a:cubicBezTo>
                    <a:pt x="61" y="192"/>
                    <a:pt x="81" y="208"/>
                    <a:pt x="107" y="208"/>
                  </a:cubicBezTo>
                  <a:cubicBezTo>
                    <a:pt x="135" y="208"/>
                    <a:pt x="155" y="192"/>
                    <a:pt x="155" y="165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5" y="3"/>
                    <a:pt x="158" y="0"/>
                    <a:pt x="162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12" y="0"/>
                    <a:pt x="215" y="3"/>
                    <a:pt x="215" y="7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225"/>
                    <a:pt x="167" y="268"/>
                    <a:pt x="107" y="268"/>
                  </a:cubicBezTo>
                  <a:cubicBezTo>
                    <a:pt x="48" y="268"/>
                    <a:pt x="0" y="225"/>
                    <a:pt x="0" y="16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8"/>
            <p:cNvSpPr>
              <a:spLocks/>
            </p:cNvSpPr>
            <p:nvPr userDrawn="1"/>
          </p:nvSpPr>
          <p:spPr bwMode="auto">
            <a:xfrm>
              <a:off x="7656143" y="3502167"/>
              <a:ext cx="431189" cy="517909"/>
            </a:xfrm>
            <a:custGeom>
              <a:avLst/>
              <a:gdLst>
                <a:gd name="T0" fmla="*/ 0 w 227"/>
                <a:gd name="T1" fmla="*/ 7 h 272"/>
                <a:gd name="T2" fmla="*/ 7 w 227"/>
                <a:gd name="T3" fmla="*/ 0 h 272"/>
                <a:gd name="T4" fmla="*/ 13 w 227"/>
                <a:gd name="T5" fmla="*/ 0 h 272"/>
                <a:gd name="T6" fmla="*/ 22 w 227"/>
                <a:gd name="T7" fmla="*/ 6 h 272"/>
                <a:gd name="T8" fmla="*/ 167 w 227"/>
                <a:gd name="T9" fmla="*/ 145 h 272"/>
                <a:gd name="T10" fmla="*/ 168 w 227"/>
                <a:gd name="T11" fmla="*/ 145 h 272"/>
                <a:gd name="T12" fmla="*/ 168 w 227"/>
                <a:gd name="T13" fmla="*/ 11 h 272"/>
                <a:gd name="T14" fmla="*/ 175 w 227"/>
                <a:gd name="T15" fmla="*/ 4 h 272"/>
                <a:gd name="T16" fmla="*/ 220 w 227"/>
                <a:gd name="T17" fmla="*/ 4 h 272"/>
                <a:gd name="T18" fmla="*/ 227 w 227"/>
                <a:gd name="T19" fmla="*/ 11 h 272"/>
                <a:gd name="T20" fmla="*/ 227 w 227"/>
                <a:gd name="T21" fmla="*/ 265 h 272"/>
                <a:gd name="T22" fmla="*/ 220 w 227"/>
                <a:gd name="T23" fmla="*/ 272 h 272"/>
                <a:gd name="T24" fmla="*/ 216 w 227"/>
                <a:gd name="T25" fmla="*/ 272 h 272"/>
                <a:gd name="T26" fmla="*/ 207 w 227"/>
                <a:gd name="T27" fmla="*/ 268 h 272"/>
                <a:gd name="T28" fmla="*/ 60 w 227"/>
                <a:gd name="T29" fmla="*/ 120 h 272"/>
                <a:gd name="T30" fmla="*/ 60 w 227"/>
                <a:gd name="T31" fmla="*/ 120 h 272"/>
                <a:gd name="T32" fmla="*/ 60 w 227"/>
                <a:gd name="T33" fmla="*/ 261 h 272"/>
                <a:gd name="T34" fmla="*/ 52 w 227"/>
                <a:gd name="T35" fmla="*/ 268 h 272"/>
                <a:gd name="T36" fmla="*/ 8 w 227"/>
                <a:gd name="T37" fmla="*/ 268 h 272"/>
                <a:gd name="T38" fmla="*/ 0 w 227"/>
                <a:gd name="T39" fmla="*/ 261 h 272"/>
                <a:gd name="T40" fmla="*/ 0 w 227"/>
                <a:gd name="T41" fmla="*/ 7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7" h="272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19" y="3"/>
                    <a:pt x="22" y="6"/>
                  </a:cubicBezTo>
                  <a:cubicBezTo>
                    <a:pt x="167" y="145"/>
                    <a:pt x="167" y="145"/>
                    <a:pt x="167" y="145"/>
                  </a:cubicBezTo>
                  <a:cubicBezTo>
                    <a:pt x="168" y="145"/>
                    <a:pt x="168" y="145"/>
                    <a:pt x="168" y="145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8" y="7"/>
                    <a:pt x="171" y="4"/>
                    <a:pt x="175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4" y="4"/>
                    <a:pt x="227" y="7"/>
                    <a:pt x="227" y="11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7" y="270"/>
                    <a:pt x="224" y="272"/>
                    <a:pt x="220" y="272"/>
                  </a:cubicBezTo>
                  <a:cubicBezTo>
                    <a:pt x="216" y="272"/>
                    <a:pt x="216" y="272"/>
                    <a:pt x="216" y="272"/>
                  </a:cubicBezTo>
                  <a:cubicBezTo>
                    <a:pt x="213" y="272"/>
                    <a:pt x="210" y="271"/>
                    <a:pt x="207" y="26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261"/>
                    <a:pt x="60" y="261"/>
                    <a:pt x="60" y="261"/>
                  </a:cubicBezTo>
                  <a:cubicBezTo>
                    <a:pt x="60" y="265"/>
                    <a:pt x="57" y="268"/>
                    <a:pt x="52" y="268"/>
                  </a:cubicBezTo>
                  <a:cubicBezTo>
                    <a:pt x="8" y="268"/>
                    <a:pt x="8" y="268"/>
                    <a:pt x="8" y="268"/>
                  </a:cubicBezTo>
                  <a:cubicBezTo>
                    <a:pt x="4" y="268"/>
                    <a:pt x="0" y="265"/>
                    <a:pt x="0" y="261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9"/>
            <p:cNvSpPr>
              <a:spLocks noEditPoints="1"/>
            </p:cNvSpPr>
            <p:nvPr userDrawn="1"/>
          </p:nvSpPr>
          <p:spPr bwMode="auto">
            <a:xfrm>
              <a:off x="8279239" y="3510197"/>
              <a:ext cx="440825" cy="501850"/>
            </a:xfrm>
            <a:custGeom>
              <a:avLst/>
              <a:gdLst>
                <a:gd name="T0" fmla="*/ 0 w 232"/>
                <a:gd name="T1" fmla="*/ 7 h 264"/>
                <a:gd name="T2" fmla="*/ 7 w 232"/>
                <a:gd name="T3" fmla="*/ 0 h 264"/>
                <a:gd name="T4" fmla="*/ 99 w 232"/>
                <a:gd name="T5" fmla="*/ 0 h 264"/>
                <a:gd name="T6" fmla="*/ 232 w 232"/>
                <a:gd name="T7" fmla="*/ 132 h 264"/>
                <a:gd name="T8" fmla="*/ 99 w 232"/>
                <a:gd name="T9" fmla="*/ 264 h 264"/>
                <a:gd name="T10" fmla="*/ 7 w 232"/>
                <a:gd name="T11" fmla="*/ 264 h 264"/>
                <a:gd name="T12" fmla="*/ 0 w 232"/>
                <a:gd name="T13" fmla="*/ 257 h 264"/>
                <a:gd name="T14" fmla="*/ 0 w 232"/>
                <a:gd name="T15" fmla="*/ 7 h 264"/>
                <a:gd name="T16" fmla="*/ 99 w 232"/>
                <a:gd name="T17" fmla="*/ 208 h 264"/>
                <a:gd name="T18" fmla="*/ 169 w 232"/>
                <a:gd name="T19" fmla="*/ 132 h 264"/>
                <a:gd name="T20" fmla="*/ 99 w 232"/>
                <a:gd name="T21" fmla="*/ 55 h 264"/>
                <a:gd name="T22" fmla="*/ 59 w 232"/>
                <a:gd name="T23" fmla="*/ 55 h 264"/>
                <a:gd name="T24" fmla="*/ 59 w 232"/>
                <a:gd name="T25" fmla="*/ 208 h 264"/>
                <a:gd name="T26" fmla="*/ 99 w 232"/>
                <a:gd name="T27" fmla="*/ 20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264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72" y="0"/>
                    <a:pt x="232" y="59"/>
                    <a:pt x="232" y="132"/>
                  </a:cubicBezTo>
                  <a:cubicBezTo>
                    <a:pt x="232" y="205"/>
                    <a:pt x="172" y="264"/>
                    <a:pt x="99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1"/>
                    <a:pt x="0" y="257"/>
                  </a:cubicBezTo>
                  <a:lnTo>
                    <a:pt x="0" y="7"/>
                  </a:lnTo>
                  <a:close/>
                  <a:moveTo>
                    <a:pt x="99" y="208"/>
                  </a:moveTo>
                  <a:cubicBezTo>
                    <a:pt x="142" y="208"/>
                    <a:pt x="169" y="175"/>
                    <a:pt x="169" y="132"/>
                  </a:cubicBezTo>
                  <a:cubicBezTo>
                    <a:pt x="169" y="89"/>
                    <a:pt x="142" y="55"/>
                    <a:pt x="9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208"/>
                    <a:pt x="59" y="208"/>
                    <a:pt x="59" y="208"/>
                  </a:cubicBezTo>
                  <a:lnTo>
                    <a:pt x="99" y="208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0"/>
            <p:cNvSpPr>
              <a:spLocks/>
            </p:cNvSpPr>
            <p:nvPr userDrawn="1"/>
          </p:nvSpPr>
          <p:spPr bwMode="auto">
            <a:xfrm>
              <a:off x="8881458" y="3510197"/>
              <a:ext cx="324395" cy="501850"/>
            </a:xfrm>
            <a:custGeom>
              <a:avLst/>
              <a:gdLst>
                <a:gd name="T0" fmla="*/ 0 w 171"/>
                <a:gd name="T1" fmla="*/ 7 h 264"/>
                <a:gd name="T2" fmla="*/ 7 w 171"/>
                <a:gd name="T3" fmla="*/ 0 h 264"/>
                <a:gd name="T4" fmla="*/ 163 w 171"/>
                <a:gd name="T5" fmla="*/ 0 h 264"/>
                <a:gd name="T6" fmla="*/ 171 w 171"/>
                <a:gd name="T7" fmla="*/ 7 h 264"/>
                <a:gd name="T8" fmla="*/ 171 w 171"/>
                <a:gd name="T9" fmla="*/ 48 h 264"/>
                <a:gd name="T10" fmla="*/ 163 w 171"/>
                <a:gd name="T11" fmla="*/ 55 h 264"/>
                <a:gd name="T12" fmla="*/ 59 w 171"/>
                <a:gd name="T13" fmla="*/ 55 h 264"/>
                <a:gd name="T14" fmla="*/ 59 w 171"/>
                <a:gd name="T15" fmla="*/ 102 h 264"/>
                <a:gd name="T16" fmla="*/ 145 w 171"/>
                <a:gd name="T17" fmla="*/ 102 h 264"/>
                <a:gd name="T18" fmla="*/ 152 w 171"/>
                <a:gd name="T19" fmla="*/ 109 h 264"/>
                <a:gd name="T20" fmla="*/ 152 w 171"/>
                <a:gd name="T21" fmla="*/ 151 h 264"/>
                <a:gd name="T22" fmla="*/ 145 w 171"/>
                <a:gd name="T23" fmla="*/ 158 h 264"/>
                <a:gd name="T24" fmla="*/ 59 w 171"/>
                <a:gd name="T25" fmla="*/ 158 h 264"/>
                <a:gd name="T26" fmla="*/ 59 w 171"/>
                <a:gd name="T27" fmla="*/ 209 h 264"/>
                <a:gd name="T28" fmla="*/ 163 w 171"/>
                <a:gd name="T29" fmla="*/ 209 h 264"/>
                <a:gd name="T30" fmla="*/ 171 w 171"/>
                <a:gd name="T31" fmla="*/ 216 h 264"/>
                <a:gd name="T32" fmla="*/ 171 w 171"/>
                <a:gd name="T33" fmla="*/ 257 h 264"/>
                <a:gd name="T34" fmla="*/ 163 w 171"/>
                <a:gd name="T35" fmla="*/ 264 h 264"/>
                <a:gd name="T36" fmla="*/ 7 w 171"/>
                <a:gd name="T37" fmla="*/ 264 h 264"/>
                <a:gd name="T38" fmla="*/ 0 w 171"/>
                <a:gd name="T39" fmla="*/ 257 h 264"/>
                <a:gd name="T40" fmla="*/ 0 w 171"/>
                <a:gd name="T41" fmla="*/ 7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1" h="264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7" y="0"/>
                    <a:pt x="171" y="3"/>
                    <a:pt x="171" y="7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1" y="52"/>
                    <a:pt x="167" y="55"/>
                    <a:pt x="163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45" y="102"/>
                    <a:pt x="145" y="102"/>
                    <a:pt x="145" y="102"/>
                  </a:cubicBezTo>
                  <a:cubicBezTo>
                    <a:pt x="149" y="102"/>
                    <a:pt x="152" y="106"/>
                    <a:pt x="152" y="109"/>
                  </a:cubicBezTo>
                  <a:cubicBezTo>
                    <a:pt x="152" y="151"/>
                    <a:pt x="152" y="151"/>
                    <a:pt x="152" y="151"/>
                  </a:cubicBezTo>
                  <a:cubicBezTo>
                    <a:pt x="152" y="155"/>
                    <a:pt x="149" y="158"/>
                    <a:pt x="145" y="158"/>
                  </a:cubicBezTo>
                  <a:cubicBezTo>
                    <a:pt x="59" y="158"/>
                    <a:pt x="59" y="158"/>
                    <a:pt x="59" y="158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163" y="209"/>
                    <a:pt x="163" y="209"/>
                    <a:pt x="163" y="209"/>
                  </a:cubicBezTo>
                  <a:cubicBezTo>
                    <a:pt x="167" y="209"/>
                    <a:pt x="171" y="212"/>
                    <a:pt x="171" y="216"/>
                  </a:cubicBezTo>
                  <a:cubicBezTo>
                    <a:pt x="171" y="257"/>
                    <a:pt x="171" y="257"/>
                    <a:pt x="171" y="257"/>
                  </a:cubicBezTo>
                  <a:cubicBezTo>
                    <a:pt x="171" y="261"/>
                    <a:pt x="167" y="264"/>
                    <a:pt x="163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1"/>
                    <a:pt x="0" y="257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1"/>
            <p:cNvSpPr>
              <a:spLocks noEditPoints="1"/>
            </p:cNvSpPr>
            <p:nvPr userDrawn="1"/>
          </p:nvSpPr>
          <p:spPr bwMode="auto">
            <a:xfrm>
              <a:off x="9379293" y="3510197"/>
              <a:ext cx="385420" cy="501850"/>
            </a:xfrm>
            <a:custGeom>
              <a:avLst/>
              <a:gdLst>
                <a:gd name="T0" fmla="*/ 0 w 203"/>
                <a:gd name="T1" fmla="*/ 7 h 264"/>
                <a:gd name="T2" fmla="*/ 7 w 203"/>
                <a:gd name="T3" fmla="*/ 0 h 264"/>
                <a:gd name="T4" fmla="*/ 120 w 203"/>
                <a:gd name="T5" fmla="*/ 0 h 264"/>
                <a:gd name="T6" fmla="*/ 203 w 203"/>
                <a:gd name="T7" fmla="*/ 81 h 264"/>
                <a:gd name="T8" fmla="*/ 147 w 203"/>
                <a:gd name="T9" fmla="*/ 157 h 264"/>
                <a:gd name="T10" fmla="*/ 199 w 203"/>
                <a:gd name="T11" fmla="*/ 253 h 264"/>
                <a:gd name="T12" fmla="*/ 192 w 203"/>
                <a:gd name="T13" fmla="*/ 264 h 264"/>
                <a:gd name="T14" fmla="*/ 142 w 203"/>
                <a:gd name="T15" fmla="*/ 264 h 264"/>
                <a:gd name="T16" fmla="*/ 136 w 203"/>
                <a:gd name="T17" fmla="*/ 261 h 264"/>
                <a:gd name="T18" fmla="*/ 86 w 203"/>
                <a:gd name="T19" fmla="*/ 161 h 264"/>
                <a:gd name="T20" fmla="*/ 60 w 203"/>
                <a:gd name="T21" fmla="*/ 161 h 264"/>
                <a:gd name="T22" fmla="*/ 60 w 203"/>
                <a:gd name="T23" fmla="*/ 257 h 264"/>
                <a:gd name="T24" fmla="*/ 52 w 203"/>
                <a:gd name="T25" fmla="*/ 264 h 264"/>
                <a:gd name="T26" fmla="*/ 7 w 203"/>
                <a:gd name="T27" fmla="*/ 264 h 264"/>
                <a:gd name="T28" fmla="*/ 0 w 203"/>
                <a:gd name="T29" fmla="*/ 257 h 264"/>
                <a:gd name="T30" fmla="*/ 0 w 203"/>
                <a:gd name="T31" fmla="*/ 7 h 264"/>
                <a:gd name="T32" fmla="*/ 116 w 203"/>
                <a:gd name="T33" fmla="*/ 113 h 264"/>
                <a:gd name="T34" fmla="*/ 144 w 203"/>
                <a:gd name="T35" fmla="*/ 83 h 264"/>
                <a:gd name="T36" fmla="*/ 116 w 203"/>
                <a:gd name="T37" fmla="*/ 54 h 264"/>
                <a:gd name="T38" fmla="*/ 60 w 203"/>
                <a:gd name="T39" fmla="*/ 54 h 264"/>
                <a:gd name="T40" fmla="*/ 60 w 203"/>
                <a:gd name="T41" fmla="*/ 113 h 264"/>
                <a:gd name="T42" fmla="*/ 116 w 203"/>
                <a:gd name="T43" fmla="*/ 11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" h="264">
                  <a:moveTo>
                    <a:pt x="0" y="7"/>
                  </a:moveTo>
                  <a:cubicBezTo>
                    <a:pt x="0" y="3"/>
                    <a:pt x="3" y="0"/>
                    <a:pt x="7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68" y="0"/>
                    <a:pt x="203" y="36"/>
                    <a:pt x="203" y="81"/>
                  </a:cubicBezTo>
                  <a:cubicBezTo>
                    <a:pt x="203" y="116"/>
                    <a:pt x="182" y="144"/>
                    <a:pt x="147" y="157"/>
                  </a:cubicBezTo>
                  <a:cubicBezTo>
                    <a:pt x="199" y="253"/>
                    <a:pt x="199" y="253"/>
                    <a:pt x="199" y="253"/>
                  </a:cubicBezTo>
                  <a:cubicBezTo>
                    <a:pt x="201" y="258"/>
                    <a:pt x="199" y="264"/>
                    <a:pt x="192" y="264"/>
                  </a:cubicBezTo>
                  <a:cubicBezTo>
                    <a:pt x="142" y="264"/>
                    <a:pt x="142" y="264"/>
                    <a:pt x="142" y="264"/>
                  </a:cubicBezTo>
                  <a:cubicBezTo>
                    <a:pt x="139" y="264"/>
                    <a:pt x="137" y="262"/>
                    <a:pt x="136" y="2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60" y="257"/>
                    <a:pt x="60" y="257"/>
                    <a:pt x="60" y="257"/>
                  </a:cubicBezTo>
                  <a:cubicBezTo>
                    <a:pt x="60" y="261"/>
                    <a:pt x="56" y="264"/>
                    <a:pt x="52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1"/>
                    <a:pt x="0" y="257"/>
                  </a:cubicBezTo>
                  <a:lnTo>
                    <a:pt x="0" y="7"/>
                  </a:lnTo>
                  <a:close/>
                  <a:moveTo>
                    <a:pt x="116" y="113"/>
                  </a:moveTo>
                  <a:cubicBezTo>
                    <a:pt x="131" y="113"/>
                    <a:pt x="144" y="100"/>
                    <a:pt x="144" y="83"/>
                  </a:cubicBezTo>
                  <a:cubicBezTo>
                    <a:pt x="144" y="65"/>
                    <a:pt x="131" y="54"/>
                    <a:pt x="116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113"/>
                    <a:pt x="60" y="113"/>
                    <a:pt x="60" y="113"/>
                  </a:cubicBezTo>
                  <a:lnTo>
                    <a:pt x="116" y="113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22" name="Freeform 43"/>
          <p:cNvSpPr>
            <a:spLocks/>
          </p:cNvSpPr>
          <p:nvPr userDrawn="1"/>
        </p:nvSpPr>
        <p:spPr bwMode="auto">
          <a:xfrm>
            <a:off x="8348339" y="195768"/>
            <a:ext cx="509901" cy="518024"/>
          </a:xfrm>
          <a:custGeom>
            <a:avLst/>
            <a:gdLst>
              <a:gd name="T0" fmla="*/ 0 w 183"/>
              <a:gd name="T1" fmla="*/ 89 h 185"/>
              <a:gd name="T2" fmla="*/ 88 w 183"/>
              <a:gd name="T3" fmla="*/ 0 h 185"/>
              <a:gd name="T4" fmla="*/ 95 w 183"/>
              <a:gd name="T5" fmla="*/ 0 h 185"/>
              <a:gd name="T6" fmla="*/ 183 w 183"/>
              <a:gd name="T7" fmla="*/ 89 h 185"/>
              <a:gd name="T8" fmla="*/ 183 w 183"/>
              <a:gd name="T9" fmla="*/ 96 h 185"/>
              <a:gd name="T10" fmla="*/ 95 w 183"/>
              <a:gd name="T11" fmla="*/ 185 h 185"/>
              <a:gd name="T12" fmla="*/ 88 w 183"/>
              <a:gd name="T13" fmla="*/ 185 h 185"/>
              <a:gd name="T14" fmla="*/ 0 w 183"/>
              <a:gd name="T15" fmla="*/ 96 h 185"/>
              <a:gd name="T16" fmla="*/ 0 w 183"/>
              <a:gd name="T17" fmla="*/ 90 h 185"/>
              <a:gd name="T18" fmla="*/ 0 w 183"/>
              <a:gd name="T19" fmla="*/ 8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" h="185">
                <a:moveTo>
                  <a:pt x="0" y="89"/>
                </a:moveTo>
                <a:cubicBezTo>
                  <a:pt x="72" y="88"/>
                  <a:pt x="87" y="72"/>
                  <a:pt x="8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72"/>
                  <a:pt x="111" y="88"/>
                  <a:pt x="183" y="89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11" y="97"/>
                  <a:pt x="96" y="113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13"/>
                  <a:pt x="72" y="97"/>
                  <a:pt x="0" y="96"/>
                </a:cubicBezTo>
                <a:cubicBezTo>
                  <a:pt x="0" y="90"/>
                  <a:pt x="0" y="90"/>
                  <a:pt x="0" y="90"/>
                </a:cubicBezTo>
                <a:lnTo>
                  <a:pt x="0" y="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2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760219" y="593717"/>
            <a:ext cx="3431781" cy="1085596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5088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99 2.59259E-6 L -2.29167E-6 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7409 3.7037E-7 L 3.95833E-6 3.7037E-7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59259E-6 L 0.55417 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08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48718" decel="5128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animMotion origin="layout" path="M 3.95833E-6 3.7037E-7 L 0.56588 3.7037E-7 " pathEditMode="relative" rAng="0" ptsTypes="AA">
                                      <p:cBhvr>
                                        <p:cTn id="27" dur="19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2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ats Bu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 5"/>
          <p:cNvSpPr>
            <a:spLocks/>
          </p:cNvSpPr>
          <p:nvPr userDrawn="1"/>
        </p:nvSpPr>
        <p:spPr bwMode="auto">
          <a:xfrm>
            <a:off x="7551073" y="1177926"/>
            <a:ext cx="842704" cy="850900"/>
          </a:xfrm>
          <a:custGeom>
            <a:avLst/>
            <a:gdLst>
              <a:gd name="T0" fmla="*/ 0 w 361"/>
              <a:gd name="T1" fmla="*/ 175 h 364"/>
              <a:gd name="T2" fmla="*/ 174 w 361"/>
              <a:gd name="T3" fmla="*/ 0 h 364"/>
              <a:gd name="T4" fmla="*/ 188 w 361"/>
              <a:gd name="T5" fmla="*/ 0 h 364"/>
              <a:gd name="T6" fmla="*/ 361 w 361"/>
              <a:gd name="T7" fmla="*/ 175 h 364"/>
              <a:gd name="T8" fmla="*/ 361 w 361"/>
              <a:gd name="T9" fmla="*/ 189 h 364"/>
              <a:gd name="T10" fmla="*/ 188 w 361"/>
              <a:gd name="T11" fmla="*/ 364 h 364"/>
              <a:gd name="T12" fmla="*/ 174 w 361"/>
              <a:gd name="T13" fmla="*/ 364 h 364"/>
              <a:gd name="T14" fmla="*/ 0 w 361"/>
              <a:gd name="T15" fmla="*/ 189 h 364"/>
              <a:gd name="T16" fmla="*/ 0 w 361"/>
              <a:gd name="T17" fmla="*/ 176 h 364"/>
              <a:gd name="T18" fmla="*/ 0 w 361"/>
              <a:gd name="T19" fmla="*/ 175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1" h="364">
                <a:moveTo>
                  <a:pt x="0" y="175"/>
                </a:moveTo>
                <a:cubicBezTo>
                  <a:pt x="142" y="174"/>
                  <a:pt x="172" y="142"/>
                  <a:pt x="174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89" y="142"/>
                  <a:pt x="219" y="174"/>
                  <a:pt x="361" y="175"/>
                </a:cubicBezTo>
                <a:cubicBezTo>
                  <a:pt x="361" y="189"/>
                  <a:pt x="361" y="189"/>
                  <a:pt x="361" y="189"/>
                </a:cubicBezTo>
                <a:cubicBezTo>
                  <a:pt x="219" y="190"/>
                  <a:pt x="189" y="222"/>
                  <a:pt x="188" y="364"/>
                </a:cubicBezTo>
                <a:cubicBezTo>
                  <a:pt x="174" y="364"/>
                  <a:pt x="174" y="364"/>
                  <a:pt x="174" y="364"/>
                </a:cubicBezTo>
                <a:cubicBezTo>
                  <a:pt x="172" y="222"/>
                  <a:pt x="142" y="190"/>
                  <a:pt x="0" y="189"/>
                </a:cubicBezTo>
                <a:cubicBezTo>
                  <a:pt x="0" y="176"/>
                  <a:pt x="0" y="176"/>
                  <a:pt x="0" y="176"/>
                </a:cubicBezTo>
                <a:lnTo>
                  <a:pt x="0" y="175"/>
                </a:lnTo>
                <a:close/>
              </a:path>
            </a:pathLst>
          </a:custGeom>
          <a:solidFill>
            <a:srgbClr val="E5007E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1419374" y="1001713"/>
            <a:ext cx="3852862" cy="1397000"/>
            <a:chOff x="612775" y="1068388"/>
            <a:chExt cx="3852862" cy="1397000"/>
          </a:xfrm>
        </p:grpSpPr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612775" y="1087438"/>
              <a:ext cx="874712" cy="1358900"/>
            </a:xfrm>
            <a:custGeom>
              <a:avLst/>
              <a:gdLst>
                <a:gd name="T0" fmla="*/ 0 w 323"/>
                <a:gd name="T1" fmla="*/ 14 h 501"/>
                <a:gd name="T2" fmla="*/ 13 w 323"/>
                <a:gd name="T3" fmla="*/ 0 h 501"/>
                <a:gd name="T4" fmla="*/ 310 w 323"/>
                <a:gd name="T5" fmla="*/ 0 h 501"/>
                <a:gd name="T6" fmla="*/ 323 w 323"/>
                <a:gd name="T7" fmla="*/ 14 h 501"/>
                <a:gd name="T8" fmla="*/ 323 w 323"/>
                <a:gd name="T9" fmla="*/ 92 h 501"/>
                <a:gd name="T10" fmla="*/ 310 w 323"/>
                <a:gd name="T11" fmla="*/ 106 h 501"/>
                <a:gd name="T12" fmla="*/ 111 w 323"/>
                <a:gd name="T13" fmla="*/ 106 h 501"/>
                <a:gd name="T14" fmla="*/ 111 w 323"/>
                <a:gd name="T15" fmla="*/ 194 h 501"/>
                <a:gd name="T16" fmla="*/ 275 w 323"/>
                <a:gd name="T17" fmla="*/ 194 h 501"/>
                <a:gd name="T18" fmla="*/ 288 w 323"/>
                <a:gd name="T19" fmla="*/ 208 h 501"/>
                <a:gd name="T20" fmla="*/ 288 w 323"/>
                <a:gd name="T21" fmla="*/ 286 h 501"/>
                <a:gd name="T22" fmla="*/ 275 w 323"/>
                <a:gd name="T23" fmla="*/ 299 h 501"/>
                <a:gd name="T24" fmla="*/ 111 w 323"/>
                <a:gd name="T25" fmla="*/ 299 h 501"/>
                <a:gd name="T26" fmla="*/ 111 w 323"/>
                <a:gd name="T27" fmla="*/ 396 h 501"/>
                <a:gd name="T28" fmla="*/ 310 w 323"/>
                <a:gd name="T29" fmla="*/ 396 h 501"/>
                <a:gd name="T30" fmla="*/ 323 w 323"/>
                <a:gd name="T31" fmla="*/ 410 h 501"/>
                <a:gd name="T32" fmla="*/ 323 w 323"/>
                <a:gd name="T33" fmla="*/ 488 h 501"/>
                <a:gd name="T34" fmla="*/ 310 w 323"/>
                <a:gd name="T35" fmla="*/ 501 h 501"/>
                <a:gd name="T36" fmla="*/ 13 w 323"/>
                <a:gd name="T37" fmla="*/ 501 h 501"/>
                <a:gd name="T38" fmla="*/ 0 w 323"/>
                <a:gd name="T39" fmla="*/ 488 h 501"/>
                <a:gd name="T40" fmla="*/ 0 w 323"/>
                <a:gd name="T41" fmla="*/ 1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3" h="501">
                  <a:moveTo>
                    <a:pt x="0" y="14"/>
                  </a:moveTo>
                  <a:cubicBezTo>
                    <a:pt x="0" y="7"/>
                    <a:pt x="6" y="0"/>
                    <a:pt x="13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7" y="0"/>
                    <a:pt x="323" y="7"/>
                    <a:pt x="323" y="14"/>
                  </a:cubicBezTo>
                  <a:cubicBezTo>
                    <a:pt x="323" y="92"/>
                    <a:pt x="323" y="92"/>
                    <a:pt x="323" y="92"/>
                  </a:cubicBezTo>
                  <a:cubicBezTo>
                    <a:pt x="323" y="99"/>
                    <a:pt x="317" y="106"/>
                    <a:pt x="310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11" y="194"/>
                    <a:pt x="111" y="194"/>
                    <a:pt x="111" y="194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82" y="194"/>
                    <a:pt x="288" y="201"/>
                    <a:pt x="288" y="208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88" y="294"/>
                    <a:pt x="282" y="299"/>
                    <a:pt x="275" y="299"/>
                  </a:cubicBezTo>
                  <a:cubicBezTo>
                    <a:pt x="111" y="299"/>
                    <a:pt x="111" y="299"/>
                    <a:pt x="111" y="299"/>
                  </a:cubicBezTo>
                  <a:cubicBezTo>
                    <a:pt x="111" y="396"/>
                    <a:pt x="111" y="396"/>
                    <a:pt x="111" y="396"/>
                  </a:cubicBezTo>
                  <a:cubicBezTo>
                    <a:pt x="310" y="396"/>
                    <a:pt x="310" y="396"/>
                    <a:pt x="310" y="396"/>
                  </a:cubicBezTo>
                  <a:cubicBezTo>
                    <a:pt x="317" y="396"/>
                    <a:pt x="323" y="402"/>
                    <a:pt x="323" y="410"/>
                  </a:cubicBezTo>
                  <a:cubicBezTo>
                    <a:pt x="323" y="488"/>
                    <a:pt x="323" y="488"/>
                    <a:pt x="323" y="488"/>
                  </a:cubicBezTo>
                  <a:cubicBezTo>
                    <a:pt x="323" y="495"/>
                    <a:pt x="317" y="501"/>
                    <a:pt x="310" y="501"/>
                  </a:cubicBezTo>
                  <a:cubicBezTo>
                    <a:pt x="13" y="501"/>
                    <a:pt x="13" y="501"/>
                    <a:pt x="13" y="501"/>
                  </a:cubicBezTo>
                  <a:cubicBezTo>
                    <a:pt x="6" y="501"/>
                    <a:pt x="0" y="495"/>
                    <a:pt x="0" y="488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 noEditPoints="1"/>
            </p:cNvSpPr>
            <p:nvPr userDrawn="1"/>
          </p:nvSpPr>
          <p:spPr bwMode="auto">
            <a:xfrm>
              <a:off x="1520825" y="1068388"/>
              <a:ext cx="1323975" cy="1377950"/>
            </a:xfrm>
            <a:custGeom>
              <a:avLst/>
              <a:gdLst>
                <a:gd name="T0" fmla="*/ 5 w 488"/>
                <a:gd name="T1" fmla="*/ 490 h 508"/>
                <a:gd name="T2" fmla="*/ 229 w 488"/>
                <a:gd name="T3" fmla="*/ 8 h 508"/>
                <a:gd name="T4" fmla="*/ 241 w 488"/>
                <a:gd name="T5" fmla="*/ 0 h 508"/>
                <a:gd name="T6" fmla="*/ 248 w 488"/>
                <a:gd name="T7" fmla="*/ 0 h 508"/>
                <a:gd name="T8" fmla="*/ 260 w 488"/>
                <a:gd name="T9" fmla="*/ 8 h 508"/>
                <a:gd name="T10" fmla="*/ 484 w 488"/>
                <a:gd name="T11" fmla="*/ 490 h 508"/>
                <a:gd name="T12" fmla="*/ 472 w 488"/>
                <a:gd name="T13" fmla="*/ 508 h 508"/>
                <a:gd name="T14" fmla="*/ 392 w 488"/>
                <a:gd name="T15" fmla="*/ 508 h 508"/>
                <a:gd name="T16" fmla="*/ 367 w 488"/>
                <a:gd name="T17" fmla="*/ 490 h 508"/>
                <a:gd name="T18" fmla="*/ 342 w 488"/>
                <a:gd name="T19" fmla="*/ 434 h 508"/>
                <a:gd name="T20" fmla="*/ 147 w 488"/>
                <a:gd name="T21" fmla="*/ 434 h 508"/>
                <a:gd name="T22" fmla="*/ 121 w 488"/>
                <a:gd name="T23" fmla="*/ 491 h 508"/>
                <a:gd name="T24" fmla="*/ 95 w 488"/>
                <a:gd name="T25" fmla="*/ 508 h 508"/>
                <a:gd name="T26" fmla="*/ 17 w 488"/>
                <a:gd name="T27" fmla="*/ 508 h 508"/>
                <a:gd name="T28" fmla="*/ 5 w 488"/>
                <a:gd name="T29" fmla="*/ 490 h 508"/>
                <a:gd name="T30" fmla="*/ 299 w 488"/>
                <a:gd name="T31" fmla="*/ 336 h 508"/>
                <a:gd name="T32" fmla="*/ 244 w 488"/>
                <a:gd name="T33" fmla="*/ 218 h 508"/>
                <a:gd name="T34" fmla="*/ 244 w 488"/>
                <a:gd name="T35" fmla="*/ 218 h 508"/>
                <a:gd name="T36" fmla="*/ 190 w 488"/>
                <a:gd name="T37" fmla="*/ 336 h 508"/>
                <a:gd name="T38" fmla="*/ 299 w 488"/>
                <a:gd name="T39" fmla="*/ 33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508">
                  <a:moveTo>
                    <a:pt x="5" y="490"/>
                  </a:moveTo>
                  <a:cubicBezTo>
                    <a:pt x="229" y="8"/>
                    <a:pt x="229" y="8"/>
                    <a:pt x="229" y="8"/>
                  </a:cubicBezTo>
                  <a:cubicBezTo>
                    <a:pt x="231" y="4"/>
                    <a:pt x="236" y="0"/>
                    <a:pt x="241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53" y="0"/>
                    <a:pt x="258" y="4"/>
                    <a:pt x="260" y="8"/>
                  </a:cubicBezTo>
                  <a:cubicBezTo>
                    <a:pt x="484" y="490"/>
                    <a:pt x="484" y="490"/>
                    <a:pt x="484" y="490"/>
                  </a:cubicBezTo>
                  <a:cubicBezTo>
                    <a:pt x="488" y="499"/>
                    <a:pt x="483" y="508"/>
                    <a:pt x="472" y="508"/>
                  </a:cubicBezTo>
                  <a:cubicBezTo>
                    <a:pt x="392" y="508"/>
                    <a:pt x="392" y="508"/>
                    <a:pt x="392" y="508"/>
                  </a:cubicBezTo>
                  <a:cubicBezTo>
                    <a:pt x="379" y="508"/>
                    <a:pt x="374" y="504"/>
                    <a:pt x="367" y="490"/>
                  </a:cubicBezTo>
                  <a:cubicBezTo>
                    <a:pt x="342" y="434"/>
                    <a:pt x="342" y="434"/>
                    <a:pt x="342" y="434"/>
                  </a:cubicBezTo>
                  <a:cubicBezTo>
                    <a:pt x="147" y="434"/>
                    <a:pt x="147" y="434"/>
                    <a:pt x="147" y="434"/>
                  </a:cubicBezTo>
                  <a:cubicBezTo>
                    <a:pt x="121" y="491"/>
                    <a:pt x="121" y="491"/>
                    <a:pt x="121" y="491"/>
                  </a:cubicBezTo>
                  <a:cubicBezTo>
                    <a:pt x="118" y="500"/>
                    <a:pt x="110" y="508"/>
                    <a:pt x="95" y="508"/>
                  </a:cubicBezTo>
                  <a:cubicBezTo>
                    <a:pt x="17" y="508"/>
                    <a:pt x="17" y="508"/>
                    <a:pt x="17" y="508"/>
                  </a:cubicBezTo>
                  <a:cubicBezTo>
                    <a:pt x="6" y="508"/>
                    <a:pt x="0" y="499"/>
                    <a:pt x="5" y="490"/>
                  </a:cubicBezTo>
                  <a:close/>
                  <a:moveTo>
                    <a:pt x="299" y="336"/>
                  </a:moveTo>
                  <a:cubicBezTo>
                    <a:pt x="244" y="218"/>
                    <a:pt x="244" y="218"/>
                    <a:pt x="244" y="218"/>
                  </a:cubicBezTo>
                  <a:cubicBezTo>
                    <a:pt x="244" y="218"/>
                    <a:pt x="244" y="218"/>
                    <a:pt x="244" y="218"/>
                  </a:cubicBezTo>
                  <a:cubicBezTo>
                    <a:pt x="190" y="336"/>
                    <a:pt x="190" y="336"/>
                    <a:pt x="190" y="336"/>
                  </a:cubicBezTo>
                  <a:lnTo>
                    <a:pt x="299" y="33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 userDrawn="1"/>
          </p:nvSpPr>
          <p:spPr bwMode="auto">
            <a:xfrm>
              <a:off x="2597150" y="1087438"/>
              <a:ext cx="936625" cy="1358900"/>
            </a:xfrm>
            <a:custGeom>
              <a:avLst/>
              <a:gdLst>
                <a:gd name="T0" fmla="*/ 116 w 345"/>
                <a:gd name="T1" fmla="*/ 106 h 501"/>
                <a:gd name="T2" fmla="*/ 14 w 345"/>
                <a:gd name="T3" fmla="*/ 106 h 501"/>
                <a:gd name="T4" fmla="*/ 0 w 345"/>
                <a:gd name="T5" fmla="*/ 92 h 501"/>
                <a:gd name="T6" fmla="*/ 0 w 345"/>
                <a:gd name="T7" fmla="*/ 14 h 501"/>
                <a:gd name="T8" fmla="*/ 14 w 345"/>
                <a:gd name="T9" fmla="*/ 0 h 501"/>
                <a:gd name="T10" fmla="*/ 332 w 345"/>
                <a:gd name="T11" fmla="*/ 0 h 501"/>
                <a:gd name="T12" fmla="*/ 345 w 345"/>
                <a:gd name="T13" fmla="*/ 14 h 501"/>
                <a:gd name="T14" fmla="*/ 345 w 345"/>
                <a:gd name="T15" fmla="*/ 92 h 501"/>
                <a:gd name="T16" fmla="*/ 332 w 345"/>
                <a:gd name="T17" fmla="*/ 106 h 501"/>
                <a:gd name="T18" fmla="*/ 229 w 345"/>
                <a:gd name="T19" fmla="*/ 106 h 501"/>
                <a:gd name="T20" fmla="*/ 229 w 345"/>
                <a:gd name="T21" fmla="*/ 488 h 501"/>
                <a:gd name="T22" fmla="*/ 216 w 345"/>
                <a:gd name="T23" fmla="*/ 501 h 501"/>
                <a:gd name="T24" fmla="*/ 130 w 345"/>
                <a:gd name="T25" fmla="*/ 501 h 501"/>
                <a:gd name="T26" fmla="*/ 116 w 345"/>
                <a:gd name="T27" fmla="*/ 488 h 501"/>
                <a:gd name="T28" fmla="*/ 116 w 345"/>
                <a:gd name="T29" fmla="*/ 10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5" h="501">
                  <a:moveTo>
                    <a:pt x="116" y="106"/>
                  </a:moveTo>
                  <a:cubicBezTo>
                    <a:pt x="14" y="106"/>
                    <a:pt x="14" y="106"/>
                    <a:pt x="14" y="106"/>
                  </a:cubicBezTo>
                  <a:cubicBezTo>
                    <a:pt x="6" y="106"/>
                    <a:pt x="0" y="99"/>
                    <a:pt x="0" y="9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332" y="0"/>
                    <a:pt x="332" y="0"/>
                    <a:pt x="332" y="0"/>
                  </a:cubicBezTo>
                  <a:cubicBezTo>
                    <a:pt x="339" y="0"/>
                    <a:pt x="345" y="7"/>
                    <a:pt x="345" y="14"/>
                  </a:cubicBezTo>
                  <a:cubicBezTo>
                    <a:pt x="345" y="92"/>
                    <a:pt x="345" y="92"/>
                    <a:pt x="345" y="92"/>
                  </a:cubicBezTo>
                  <a:cubicBezTo>
                    <a:pt x="345" y="99"/>
                    <a:pt x="339" y="106"/>
                    <a:pt x="332" y="106"/>
                  </a:cubicBezTo>
                  <a:cubicBezTo>
                    <a:pt x="229" y="106"/>
                    <a:pt x="229" y="106"/>
                    <a:pt x="229" y="106"/>
                  </a:cubicBezTo>
                  <a:cubicBezTo>
                    <a:pt x="229" y="488"/>
                    <a:pt x="229" y="488"/>
                    <a:pt x="229" y="488"/>
                  </a:cubicBezTo>
                  <a:cubicBezTo>
                    <a:pt x="229" y="495"/>
                    <a:pt x="223" y="501"/>
                    <a:pt x="216" y="501"/>
                  </a:cubicBezTo>
                  <a:cubicBezTo>
                    <a:pt x="130" y="501"/>
                    <a:pt x="130" y="501"/>
                    <a:pt x="130" y="501"/>
                  </a:cubicBezTo>
                  <a:cubicBezTo>
                    <a:pt x="123" y="501"/>
                    <a:pt x="116" y="495"/>
                    <a:pt x="116" y="488"/>
                  </a:cubicBezTo>
                  <a:lnTo>
                    <a:pt x="116" y="106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3549650" y="1068388"/>
              <a:ext cx="915987" cy="1397000"/>
            </a:xfrm>
            <a:custGeom>
              <a:avLst/>
              <a:gdLst>
                <a:gd name="T0" fmla="*/ 8 w 338"/>
                <a:gd name="T1" fmla="*/ 460 h 515"/>
                <a:gd name="T2" fmla="*/ 5 w 338"/>
                <a:gd name="T3" fmla="*/ 439 h 515"/>
                <a:gd name="T4" fmla="*/ 38 w 338"/>
                <a:gd name="T5" fmla="*/ 381 h 515"/>
                <a:gd name="T6" fmla="*/ 62 w 338"/>
                <a:gd name="T7" fmla="*/ 377 h 515"/>
                <a:gd name="T8" fmla="*/ 164 w 338"/>
                <a:gd name="T9" fmla="*/ 416 h 515"/>
                <a:gd name="T10" fmla="*/ 213 w 338"/>
                <a:gd name="T11" fmla="*/ 373 h 515"/>
                <a:gd name="T12" fmla="*/ 139 w 338"/>
                <a:gd name="T13" fmla="*/ 301 h 515"/>
                <a:gd name="T14" fmla="*/ 1 w 338"/>
                <a:gd name="T15" fmla="*/ 143 h 515"/>
                <a:gd name="T16" fmla="*/ 166 w 338"/>
                <a:gd name="T17" fmla="*/ 0 h 515"/>
                <a:gd name="T18" fmla="*/ 319 w 338"/>
                <a:gd name="T19" fmla="*/ 54 h 515"/>
                <a:gd name="T20" fmla="*/ 323 w 338"/>
                <a:gd name="T21" fmla="*/ 77 h 515"/>
                <a:gd name="T22" fmla="*/ 287 w 338"/>
                <a:gd name="T23" fmla="*/ 132 h 515"/>
                <a:gd name="T24" fmla="*/ 255 w 338"/>
                <a:gd name="T25" fmla="*/ 137 h 515"/>
                <a:gd name="T26" fmla="*/ 159 w 338"/>
                <a:gd name="T27" fmla="*/ 98 h 515"/>
                <a:gd name="T28" fmla="*/ 115 w 338"/>
                <a:gd name="T29" fmla="*/ 138 h 515"/>
                <a:gd name="T30" fmla="*/ 193 w 338"/>
                <a:gd name="T31" fmla="*/ 204 h 515"/>
                <a:gd name="T32" fmla="*/ 338 w 338"/>
                <a:gd name="T33" fmla="*/ 367 h 515"/>
                <a:gd name="T34" fmla="*/ 169 w 338"/>
                <a:gd name="T35" fmla="*/ 515 h 515"/>
                <a:gd name="T36" fmla="*/ 8 w 338"/>
                <a:gd name="T37" fmla="*/ 46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8" h="515">
                  <a:moveTo>
                    <a:pt x="8" y="460"/>
                  </a:moveTo>
                  <a:cubicBezTo>
                    <a:pt x="2" y="454"/>
                    <a:pt x="0" y="448"/>
                    <a:pt x="5" y="439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44" y="372"/>
                    <a:pt x="55" y="372"/>
                    <a:pt x="62" y="377"/>
                  </a:cubicBezTo>
                  <a:cubicBezTo>
                    <a:pt x="82" y="390"/>
                    <a:pt x="119" y="416"/>
                    <a:pt x="164" y="416"/>
                  </a:cubicBezTo>
                  <a:cubicBezTo>
                    <a:pt x="192" y="416"/>
                    <a:pt x="213" y="398"/>
                    <a:pt x="213" y="373"/>
                  </a:cubicBezTo>
                  <a:cubicBezTo>
                    <a:pt x="213" y="343"/>
                    <a:pt x="187" y="324"/>
                    <a:pt x="139" y="301"/>
                  </a:cubicBezTo>
                  <a:cubicBezTo>
                    <a:pt x="70" y="267"/>
                    <a:pt x="1" y="228"/>
                    <a:pt x="1" y="143"/>
                  </a:cubicBezTo>
                  <a:cubicBezTo>
                    <a:pt x="1" y="72"/>
                    <a:pt x="56" y="0"/>
                    <a:pt x="166" y="0"/>
                  </a:cubicBezTo>
                  <a:cubicBezTo>
                    <a:pt x="240" y="0"/>
                    <a:pt x="298" y="38"/>
                    <a:pt x="319" y="54"/>
                  </a:cubicBezTo>
                  <a:cubicBezTo>
                    <a:pt x="328" y="59"/>
                    <a:pt x="326" y="72"/>
                    <a:pt x="323" y="77"/>
                  </a:cubicBezTo>
                  <a:cubicBezTo>
                    <a:pt x="287" y="132"/>
                    <a:pt x="287" y="132"/>
                    <a:pt x="287" y="132"/>
                  </a:cubicBezTo>
                  <a:cubicBezTo>
                    <a:pt x="282" y="140"/>
                    <a:pt x="270" y="145"/>
                    <a:pt x="255" y="137"/>
                  </a:cubicBezTo>
                  <a:cubicBezTo>
                    <a:pt x="239" y="125"/>
                    <a:pt x="197" y="98"/>
                    <a:pt x="159" y="98"/>
                  </a:cubicBezTo>
                  <a:cubicBezTo>
                    <a:pt x="129" y="98"/>
                    <a:pt x="115" y="117"/>
                    <a:pt x="115" y="138"/>
                  </a:cubicBezTo>
                  <a:cubicBezTo>
                    <a:pt x="115" y="161"/>
                    <a:pt x="143" y="180"/>
                    <a:pt x="193" y="204"/>
                  </a:cubicBezTo>
                  <a:cubicBezTo>
                    <a:pt x="256" y="235"/>
                    <a:pt x="338" y="270"/>
                    <a:pt x="338" y="367"/>
                  </a:cubicBezTo>
                  <a:cubicBezTo>
                    <a:pt x="338" y="441"/>
                    <a:pt x="274" y="515"/>
                    <a:pt x="169" y="515"/>
                  </a:cubicBezTo>
                  <a:cubicBezTo>
                    <a:pt x="76" y="515"/>
                    <a:pt x="24" y="477"/>
                    <a:pt x="8" y="4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3"/>
          <p:cNvGrpSpPr/>
          <p:nvPr userDrawn="1"/>
        </p:nvGrpSpPr>
        <p:grpSpPr>
          <a:xfrm>
            <a:off x="1205062" y="2528888"/>
            <a:ext cx="4281487" cy="1398588"/>
            <a:chOff x="398463" y="2595563"/>
            <a:chExt cx="4281487" cy="1398588"/>
          </a:xfrm>
        </p:grpSpPr>
        <p:sp>
          <p:nvSpPr>
            <p:cNvPr id="17" name="Freeform 10"/>
            <p:cNvSpPr>
              <a:spLocks noEditPoints="1"/>
            </p:cNvSpPr>
            <p:nvPr userDrawn="1"/>
          </p:nvSpPr>
          <p:spPr bwMode="auto">
            <a:xfrm>
              <a:off x="398463" y="2614613"/>
              <a:ext cx="939800" cy="1360488"/>
            </a:xfrm>
            <a:custGeom>
              <a:avLst/>
              <a:gdLst>
                <a:gd name="T0" fmla="*/ 253 w 347"/>
                <a:gd name="T1" fmla="*/ 246 h 501"/>
                <a:gd name="T2" fmla="*/ 347 w 347"/>
                <a:gd name="T3" fmla="*/ 363 h 501"/>
                <a:gd name="T4" fmla="*/ 191 w 347"/>
                <a:gd name="T5" fmla="*/ 501 h 501"/>
                <a:gd name="T6" fmla="*/ 14 w 347"/>
                <a:gd name="T7" fmla="*/ 501 h 501"/>
                <a:gd name="T8" fmla="*/ 0 w 347"/>
                <a:gd name="T9" fmla="*/ 487 h 501"/>
                <a:gd name="T10" fmla="*/ 0 w 347"/>
                <a:gd name="T11" fmla="*/ 14 h 501"/>
                <a:gd name="T12" fmla="*/ 14 w 347"/>
                <a:gd name="T13" fmla="*/ 0 h 501"/>
                <a:gd name="T14" fmla="*/ 180 w 347"/>
                <a:gd name="T15" fmla="*/ 0 h 501"/>
                <a:gd name="T16" fmla="*/ 334 w 347"/>
                <a:gd name="T17" fmla="*/ 133 h 501"/>
                <a:gd name="T18" fmla="*/ 253 w 347"/>
                <a:gd name="T19" fmla="*/ 246 h 501"/>
                <a:gd name="T20" fmla="*/ 171 w 347"/>
                <a:gd name="T21" fmla="*/ 203 h 501"/>
                <a:gd name="T22" fmla="*/ 217 w 347"/>
                <a:gd name="T23" fmla="*/ 152 h 501"/>
                <a:gd name="T24" fmla="*/ 171 w 347"/>
                <a:gd name="T25" fmla="*/ 103 h 501"/>
                <a:gd name="T26" fmla="*/ 112 w 347"/>
                <a:gd name="T27" fmla="*/ 103 h 501"/>
                <a:gd name="T28" fmla="*/ 112 w 347"/>
                <a:gd name="T29" fmla="*/ 203 h 501"/>
                <a:gd name="T30" fmla="*/ 171 w 347"/>
                <a:gd name="T31" fmla="*/ 203 h 501"/>
                <a:gd name="T32" fmla="*/ 172 w 347"/>
                <a:gd name="T33" fmla="*/ 399 h 501"/>
                <a:gd name="T34" fmla="*/ 228 w 347"/>
                <a:gd name="T35" fmla="*/ 347 h 501"/>
                <a:gd name="T36" fmla="*/ 174 w 347"/>
                <a:gd name="T37" fmla="*/ 296 h 501"/>
                <a:gd name="T38" fmla="*/ 112 w 347"/>
                <a:gd name="T39" fmla="*/ 296 h 501"/>
                <a:gd name="T40" fmla="*/ 112 w 347"/>
                <a:gd name="T41" fmla="*/ 399 h 501"/>
                <a:gd name="T42" fmla="*/ 172 w 347"/>
                <a:gd name="T43" fmla="*/ 399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7" h="501">
                  <a:moveTo>
                    <a:pt x="253" y="246"/>
                  </a:moveTo>
                  <a:cubicBezTo>
                    <a:pt x="296" y="261"/>
                    <a:pt x="347" y="293"/>
                    <a:pt x="347" y="363"/>
                  </a:cubicBezTo>
                  <a:cubicBezTo>
                    <a:pt x="347" y="447"/>
                    <a:pt x="276" y="501"/>
                    <a:pt x="191" y="501"/>
                  </a:cubicBezTo>
                  <a:cubicBezTo>
                    <a:pt x="14" y="501"/>
                    <a:pt x="14" y="501"/>
                    <a:pt x="14" y="501"/>
                  </a:cubicBezTo>
                  <a:cubicBezTo>
                    <a:pt x="6" y="501"/>
                    <a:pt x="0" y="494"/>
                    <a:pt x="0" y="48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265" y="0"/>
                    <a:pt x="334" y="58"/>
                    <a:pt x="334" y="133"/>
                  </a:cubicBezTo>
                  <a:cubicBezTo>
                    <a:pt x="334" y="190"/>
                    <a:pt x="293" y="229"/>
                    <a:pt x="253" y="246"/>
                  </a:cubicBezTo>
                  <a:close/>
                  <a:moveTo>
                    <a:pt x="171" y="203"/>
                  </a:moveTo>
                  <a:cubicBezTo>
                    <a:pt x="198" y="203"/>
                    <a:pt x="217" y="180"/>
                    <a:pt x="217" y="152"/>
                  </a:cubicBezTo>
                  <a:cubicBezTo>
                    <a:pt x="217" y="123"/>
                    <a:pt x="198" y="103"/>
                    <a:pt x="171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2" y="203"/>
                    <a:pt x="112" y="203"/>
                    <a:pt x="112" y="203"/>
                  </a:cubicBezTo>
                  <a:lnTo>
                    <a:pt x="171" y="203"/>
                  </a:lnTo>
                  <a:close/>
                  <a:moveTo>
                    <a:pt x="172" y="399"/>
                  </a:moveTo>
                  <a:cubicBezTo>
                    <a:pt x="208" y="399"/>
                    <a:pt x="228" y="381"/>
                    <a:pt x="228" y="347"/>
                  </a:cubicBezTo>
                  <a:cubicBezTo>
                    <a:pt x="228" y="319"/>
                    <a:pt x="209" y="296"/>
                    <a:pt x="174" y="296"/>
                  </a:cubicBezTo>
                  <a:cubicBezTo>
                    <a:pt x="112" y="296"/>
                    <a:pt x="112" y="296"/>
                    <a:pt x="112" y="296"/>
                  </a:cubicBezTo>
                  <a:cubicBezTo>
                    <a:pt x="112" y="399"/>
                    <a:pt x="112" y="399"/>
                    <a:pt x="112" y="399"/>
                  </a:cubicBezTo>
                  <a:lnTo>
                    <a:pt x="172" y="399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1379538" y="2614613"/>
              <a:ext cx="1106487" cy="1379538"/>
            </a:xfrm>
            <a:custGeom>
              <a:avLst/>
              <a:gdLst>
                <a:gd name="T0" fmla="*/ 0 w 408"/>
                <a:gd name="T1" fmla="*/ 14 h 508"/>
                <a:gd name="T2" fmla="*/ 14 w 408"/>
                <a:gd name="T3" fmla="*/ 0 h 508"/>
                <a:gd name="T4" fmla="*/ 102 w 408"/>
                <a:gd name="T5" fmla="*/ 0 h 508"/>
                <a:gd name="T6" fmla="*/ 115 w 408"/>
                <a:gd name="T7" fmla="*/ 14 h 508"/>
                <a:gd name="T8" fmla="*/ 115 w 408"/>
                <a:gd name="T9" fmla="*/ 312 h 508"/>
                <a:gd name="T10" fmla="*/ 203 w 408"/>
                <a:gd name="T11" fmla="*/ 394 h 508"/>
                <a:gd name="T12" fmla="*/ 293 w 408"/>
                <a:gd name="T13" fmla="*/ 312 h 508"/>
                <a:gd name="T14" fmla="*/ 293 w 408"/>
                <a:gd name="T15" fmla="*/ 14 h 508"/>
                <a:gd name="T16" fmla="*/ 306 w 408"/>
                <a:gd name="T17" fmla="*/ 0 h 508"/>
                <a:gd name="T18" fmla="*/ 394 w 408"/>
                <a:gd name="T19" fmla="*/ 0 h 508"/>
                <a:gd name="T20" fmla="*/ 408 w 408"/>
                <a:gd name="T21" fmla="*/ 14 h 508"/>
                <a:gd name="T22" fmla="*/ 408 w 408"/>
                <a:gd name="T23" fmla="*/ 318 h 508"/>
                <a:gd name="T24" fmla="*/ 203 w 408"/>
                <a:gd name="T25" fmla="*/ 508 h 508"/>
                <a:gd name="T26" fmla="*/ 0 w 408"/>
                <a:gd name="T27" fmla="*/ 318 h 508"/>
                <a:gd name="T28" fmla="*/ 0 w 408"/>
                <a:gd name="T29" fmla="*/ 14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" h="508">
                  <a:moveTo>
                    <a:pt x="0" y="14"/>
                  </a:moveTo>
                  <a:cubicBezTo>
                    <a:pt x="0" y="7"/>
                    <a:pt x="6" y="0"/>
                    <a:pt x="14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9" y="0"/>
                    <a:pt x="115" y="7"/>
                    <a:pt x="115" y="14"/>
                  </a:cubicBezTo>
                  <a:cubicBezTo>
                    <a:pt x="115" y="312"/>
                    <a:pt x="115" y="312"/>
                    <a:pt x="115" y="312"/>
                  </a:cubicBezTo>
                  <a:cubicBezTo>
                    <a:pt x="115" y="364"/>
                    <a:pt x="152" y="394"/>
                    <a:pt x="203" y="394"/>
                  </a:cubicBezTo>
                  <a:cubicBezTo>
                    <a:pt x="255" y="394"/>
                    <a:pt x="293" y="364"/>
                    <a:pt x="293" y="312"/>
                  </a:cubicBezTo>
                  <a:cubicBezTo>
                    <a:pt x="293" y="14"/>
                    <a:pt x="293" y="14"/>
                    <a:pt x="293" y="14"/>
                  </a:cubicBezTo>
                  <a:cubicBezTo>
                    <a:pt x="293" y="7"/>
                    <a:pt x="298" y="0"/>
                    <a:pt x="306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401" y="0"/>
                    <a:pt x="408" y="7"/>
                    <a:pt x="408" y="14"/>
                  </a:cubicBezTo>
                  <a:cubicBezTo>
                    <a:pt x="408" y="318"/>
                    <a:pt x="408" y="318"/>
                    <a:pt x="408" y="318"/>
                  </a:cubicBezTo>
                  <a:cubicBezTo>
                    <a:pt x="408" y="427"/>
                    <a:pt x="316" y="508"/>
                    <a:pt x="203" y="508"/>
                  </a:cubicBezTo>
                  <a:cubicBezTo>
                    <a:pt x="91" y="508"/>
                    <a:pt x="0" y="427"/>
                    <a:pt x="0" y="318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2528888" y="2598738"/>
              <a:ext cx="1193800" cy="1392238"/>
            </a:xfrm>
            <a:custGeom>
              <a:avLst/>
              <a:gdLst>
                <a:gd name="T0" fmla="*/ 257 w 440"/>
                <a:gd name="T1" fmla="*/ 0 h 513"/>
                <a:gd name="T2" fmla="*/ 432 w 440"/>
                <a:gd name="T3" fmla="*/ 67 h 513"/>
                <a:gd name="T4" fmla="*/ 433 w 440"/>
                <a:gd name="T5" fmla="*/ 86 h 513"/>
                <a:gd name="T6" fmla="*/ 376 w 440"/>
                <a:gd name="T7" fmla="*/ 146 h 513"/>
                <a:gd name="T8" fmla="*/ 357 w 440"/>
                <a:gd name="T9" fmla="*/ 147 h 513"/>
                <a:gd name="T10" fmla="*/ 263 w 440"/>
                <a:gd name="T11" fmla="*/ 113 h 513"/>
                <a:gd name="T12" fmla="*/ 123 w 440"/>
                <a:gd name="T13" fmla="*/ 257 h 513"/>
                <a:gd name="T14" fmla="*/ 264 w 440"/>
                <a:gd name="T15" fmla="*/ 400 h 513"/>
                <a:gd name="T16" fmla="*/ 328 w 440"/>
                <a:gd name="T17" fmla="*/ 388 h 513"/>
                <a:gd name="T18" fmla="*/ 328 w 440"/>
                <a:gd name="T19" fmla="*/ 347 h 513"/>
                <a:gd name="T20" fmla="*/ 283 w 440"/>
                <a:gd name="T21" fmla="*/ 347 h 513"/>
                <a:gd name="T22" fmla="*/ 269 w 440"/>
                <a:gd name="T23" fmla="*/ 334 h 513"/>
                <a:gd name="T24" fmla="*/ 269 w 440"/>
                <a:gd name="T25" fmla="*/ 263 h 513"/>
                <a:gd name="T26" fmla="*/ 283 w 440"/>
                <a:gd name="T27" fmla="*/ 249 h 513"/>
                <a:gd name="T28" fmla="*/ 427 w 440"/>
                <a:gd name="T29" fmla="*/ 249 h 513"/>
                <a:gd name="T30" fmla="*/ 439 w 440"/>
                <a:gd name="T31" fmla="*/ 263 h 513"/>
                <a:gd name="T32" fmla="*/ 440 w 440"/>
                <a:gd name="T33" fmla="*/ 455 h 513"/>
                <a:gd name="T34" fmla="*/ 434 w 440"/>
                <a:gd name="T35" fmla="*/ 467 h 513"/>
                <a:gd name="T36" fmla="*/ 257 w 440"/>
                <a:gd name="T37" fmla="*/ 513 h 513"/>
                <a:gd name="T38" fmla="*/ 0 w 440"/>
                <a:gd name="T39" fmla="*/ 257 h 513"/>
                <a:gd name="T40" fmla="*/ 257 w 440"/>
                <a:gd name="T41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0" h="513">
                  <a:moveTo>
                    <a:pt x="257" y="0"/>
                  </a:moveTo>
                  <a:cubicBezTo>
                    <a:pt x="317" y="0"/>
                    <a:pt x="383" y="25"/>
                    <a:pt x="432" y="67"/>
                  </a:cubicBezTo>
                  <a:cubicBezTo>
                    <a:pt x="438" y="72"/>
                    <a:pt x="439" y="81"/>
                    <a:pt x="433" y="86"/>
                  </a:cubicBezTo>
                  <a:cubicBezTo>
                    <a:pt x="376" y="146"/>
                    <a:pt x="376" y="146"/>
                    <a:pt x="376" y="146"/>
                  </a:cubicBezTo>
                  <a:cubicBezTo>
                    <a:pt x="371" y="151"/>
                    <a:pt x="363" y="151"/>
                    <a:pt x="357" y="147"/>
                  </a:cubicBezTo>
                  <a:cubicBezTo>
                    <a:pt x="330" y="122"/>
                    <a:pt x="299" y="113"/>
                    <a:pt x="263" y="113"/>
                  </a:cubicBezTo>
                  <a:cubicBezTo>
                    <a:pt x="185" y="113"/>
                    <a:pt x="123" y="179"/>
                    <a:pt x="123" y="257"/>
                  </a:cubicBezTo>
                  <a:cubicBezTo>
                    <a:pt x="123" y="335"/>
                    <a:pt x="186" y="400"/>
                    <a:pt x="264" y="400"/>
                  </a:cubicBezTo>
                  <a:cubicBezTo>
                    <a:pt x="285" y="400"/>
                    <a:pt x="306" y="397"/>
                    <a:pt x="328" y="388"/>
                  </a:cubicBezTo>
                  <a:cubicBezTo>
                    <a:pt x="328" y="347"/>
                    <a:pt x="328" y="347"/>
                    <a:pt x="328" y="347"/>
                  </a:cubicBezTo>
                  <a:cubicBezTo>
                    <a:pt x="283" y="347"/>
                    <a:pt x="283" y="347"/>
                    <a:pt x="283" y="347"/>
                  </a:cubicBezTo>
                  <a:cubicBezTo>
                    <a:pt x="275" y="347"/>
                    <a:pt x="269" y="341"/>
                    <a:pt x="269" y="334"/>
                  </a:cubicBezTo>
                  <a:cubicBezTo>
                    <a:pt x="269" y="263"/>
                    <a:pt x="269" y="263"/>
                    <a:pt x="269" y="263"/>
                  </a:cubicBezTo>
                  <a:cubicBezTo>
                    <a:pt x="269" y="255"/>
                    <a:pt x="275" y="249"/>
                    <a:pt x="283" y="249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34" y="249"/>
                    <a:pt x="439" y="256"/>
                    <a:pt x="439" y="263"/>
                  </a:cubicBezTo>
                  <a:cubicBezTo>
                    <a:pt x="440" y="455"/>
                    <a:pt x="440" y="455"/>
                    <a:pt x="440" y="455"/>
                  </a:cubicBezTo>
                  <a:cubicBezTo>
                    <a:pt x="440" y="462"/>
                    <a:pt x="437" y="465"/>
                    <a:pt x="434" y="467"/>
                  </a:cubicBezTo>
                  <a:cubicBezTo>
                    <a:pt x="434" y="467"/>
                    <a:pt x="361" y="513"/>
                    <a:pt x="257" y="513"/>
                  </a:cubicBezTo>
                  <a:cubicBezTo>
                    <a:pt x="115" y="513"/>
                    <a:pt x="0" y="400"/>
                    <a:pt x="0" y="257"/>
                  </a:cubicBezTo>
                  <a:cubicBezTo>
                    <a:pt x="0" y="114"/>
                    <a:pt x="115" y="0"/>
                    <a:pt x="25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3763963" y="2595563"/>
              <a:ext cx="915987" cy="1398588"/>
            </a:xfrm>
            <a:custGeom>
              <a:avLst/>
              <a:gdLst>
                <a:gd name="T0" fmla="*/ 8 w 338"/>
                <a:gd name="T1" fmla="*/ 460 h 515"/>
                <a:gd name="T2" fmla="*/ 5 w 338"/>
                <a:gd name="T3" fmla="*/ 439 h 515"/>
                <a:gd name="T4" fmla="*/ 38 w 338"/>
                <a:gd name="T5" fmla="*/ 381 h 515"/>
                <a:gd name="T6" fmla="*/ 62 w 338"/>
                <a:gd name="T7" fmla="*/ 376 h 515"/>
                <a:gd name="T8" fmla="*/ 164 w 338"/>
                <a:gd name="T9" fmla="*/ 416 h 515"/>
                <a:gd name="T10" fmla="*/ 213 w 338"/>
                <a:gd name="T11" fmla="*/ 373 h 515"/>
                <a:gd name="T12" fmla="*/ 140 w 338"/>
                <a:gd name="T13" fmla="*/ 300 h 515"/>
                <a:gd name="T14" fmla="*/ 1 w 338"/>
                <a:gd name="T15" fmla="*/ 142 h 515"/>
                <a:gd name="T16" fmla="*/ 166 w 338"/>
                <a:gd name="T17" fmla="*/ 0 h 515"/>
                <a:gd name="T18" fmla="*/ 319 w 338"/>
                <a:gd name="T19" fmla="*/ 54 h 515"/>
                <a:gd name="T20" fmla="*/ 324 w 338"/>
                <a:gd name="T21" fmla="*/ 77 h 515"/>
                <a:gd name="T22" fmla="*/ 287 w 338"/>
                <a:gd name="T23" fmla="*/ 132 h 515"/>
                <a:gd name="T24" fmla="*/ 256 w 338"/>
                <a:gd name="T25" fmla="*/ 137 h 515"/>
                <a:gd name="T26" fmla="*/ 159 w 338"/>
                <a:gd name="T27" fmla="*/ 98 h 515"/>
                <a:gd name="T28" fmla="*/ 115 w 338"/>
                <a:gd name="T29" fmla="*/ 137 h 515"/>
                <a:gd name="T30" fmla="*/ 193 w 338"/>
                <a:gd name="T31" fmla="*/ 204 h 515"/>
                <a:gd name="T32" fmla="*/ 338 w 338"/>
                <a:gd name="T33" fmla="*/ 367 h 515"/>
                <a:gd name="T34" fmla="*/ 169 w 338"/>
                <a:gd name="T35" fmla="*/ 515 h 515"/>
                <a:gd name="T36" fmla="*/ 8 w 338"/>
                <a:gd name="T37" fmla="*/ 46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8" h="515">
                  <a:moveTo>
                    <a:pt x="8" y="460"/>
                  </a:moveTo>
                  <a:cubicBezTo>
                    <a:pt x="2" y="454"/>
                    <a:pt x="0" y="448"/>
                    <a:pt x="5" y="439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44" y="371"/>
                    <a:pt x="55" y="371"/>
                    <a:pt x="62" y="376"/>
                  </a:cubicBezTo>
                  <a:cubicBezTo>
                    <a:pt x="82" y="390"/>
                    <a:pt x="119" y="416"/>
                    <a:pt x="164" y="416"/>
                  </a:cubicBezTo>
                  <a:cubicBezTo>
                    <a:pt x="193" y="416"/>
                    <a:pt x="213" y="398"/>
                    <a:pt x="213" y="373"/>
                  </a:cubicBezTo>
                  <a:cubicBezTo>
                    <a:pt x="213" y="343"/>
                    <a:pt x="187" y="323"/>
                    <a:pt x="140" y="300"/>
                  </a:cubicBezTo>
                  <a:cubicBezTo>
                    <a:pt x="70" y="267"/>
                    <a:pt x="1" y="228"/>
                    <a:pt x="1" y="142"/>
                  </a:cubicBezTo>
                  <a:cubicBezTo>
                    <a:pt x="1" y="72"/>
                    <a:pt x="56" y="0"/>
                    <a:pt x="166" y="0"/>
                  </a:cubicBezTo>
                  <a:cubicBezTo>
                    <a:pt x="241" y="0"/>
                    <a:pt x="298" y="38"/>
                    <a:pt x="319" y="54"/>
                  </a:cubicBezTo>
                  <a:cubicBezTo>
                    <a:pt x="328" y="59"/>
                    <a:pt x="326" y="72"/>
                    <a:pt x="324" y="77"/>
                  </a:cubicBezTo>
                  <a:cubicBezTo>
                    <a:pt x="287" y="132"/>
                    <a:pt x="287" y="132"/>
                    <a:pt x="287" y="132"/>
                  </a:cubicBezTo>
                  <a:cubicBezTo>
                    <a:pt x="282" y="140"/>
                    <a:pt x="270" y="145"/>
                    <a:pt x="256" y="137"/>
                  </a:cubicBezTo>
                  <a:cubicBezTo>
                    <a:pt x="239" y="125"/>
                    <a:pt x="197" y="98"/>
                    <a:pt x="159" y="98"/>
                  </a:cubicBezTo>
                  <a:cubicBezTo>
                    <a:pt x="129" y="98"/>
                    <a:pt x="115" y="117"/>
                    <a:pt x="115" y="137"/>
                  </a:cubicBezTo>
                  <a:cubicBezTo>
                    <a:pt x="115" y="161"/>
                    <a:pt x="143" y="180"/>
                    <a:pt x="193" y="204"/>
                  </a:cubicBezTo>
                  <a:cubicBezTo>
                    <a:pt x="256" y="235"/>
                    <a:pt x="338" y="270"/>
                    <a:pt x="338" y="367"/>
                  </a:cubicBezTo>
                  <a:cubicBezTo>
                    <a:pt x="338" y="441"/>
                    <a:pt x="274" y="515"/>
                    <a:pt x="169" y="515"/>
                  </a:cubicBezTo>
                  <a:cubicBezTo>
                    <a:pt x="76" y="515"/>
                    <a:pt x="25" y="476"/>
                    <a:pt x="8" y="4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1" name="Freeform 14"/>
          <p:cNvSpPr>
            <a:spLocks/>
          </p:cNvSpPr>
          <p:nvPr userDrawn="1"/>
        </p:nvSpPr>
        <p:spPr bwMode="white">
          <a:xfrm>
            <a:off x="5045223" y="3552826"/>
            <a:ext cx="619125" cy="479425"/>
          </a:xfrm>
          <a:custGeom>
            <a:avLst/>
            <a:gdLst>
              <a:gd name="T0" fmla="*/ 186 w 228"/>
              <a:gd name="T1" fmla="*/ 44 h 177"/>
              <a:gd name="T2" fmla="*/ 185 w 228"/>
              <a:gd name="T3" fmla="*/ 28 h 177"/>
              <a:gd name="T4" fmla="*/ 143 w 228"/>
              <a:gd name="T5" fmla="*/ 6 h 177"/>
              <a:gd name="T6" fmla="*/ 121 w 228"/>
              <a:gd name="T7" fmla="*/ 28 h 177"/>
              <a:gd name="T8" fmla="*/ 90 w 228"/>
              <a:gd name="T9" fmla="*/ 22 h 177"/>
              <a:gd name="T10" fmla="*/ 67 w 228"/>
              <a:gd name="T11" fmla="*/ 58 h 177"/>
              <a:gd name="T12" fmla="*/ 50 w 228"/>
              <a:gd name="T13" fmla="*/ 59 h 177"/>
              <a:gd name="T14" fmla="*/ 28 w 228"/>
              <a:gd name="T15" fmla="*/ 101 h 177"/>
              <a:gd name="T16" fmla="*/ 32 w 228"/>
              <a:gd name="T17" fmla="*/ 110 h 177"/>
              <a:gd name="T18" fmla="*/ 27 w 228"/>
              <a:gd name="T19" fmla="*/ 111 h 177"/>
              <a:gd name="T20" fmla="*/ 5 w 228"/>
              <a:gd name="T21" fmla="*/ 152 h 177"/>
              <a:gd name="T22" fmla="*/ 40 w 228"/>
              <a:gd name="T23" fmla="*/ 176 h 177"/>
              <a:gd name="T24" fmla="*/ 40 w 228"/>
              <a:gd name="T25" fmla="*/ 176 h 177"/>
              <a:gd name="T26" fmla="*/ 134 w 228"/>
              <a:gd name="T27" fmla="*/ 156 h 177"/>
              <a:gd name="T28" fmla="*/ 228 w 228"/>
              <a:gd name="T29" fmla="*/ 50 h 177"/>
              <a:gd name="T30" fmla="*/ 186 w 228"/>
              <a:gd name="T31" fmla="*/ 4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28" h="177">
                <a:moveTo>
                  <a:pt x="186" y="44"/>
                </a:moveTo>
                <a:cubicBezTo>
                  <a:pt x="186" y="38"/>
                  <a:pt x="186" y="33"/>
                  <a:pt x="185" y="28"/>
                </a:cubicBezTo>
                <a:cubicBezTo>
                  <a:pt x="179" y="10"/>
                  <a:pt x="161" y="0"/>
                  <a:pt x="143" y="6"/>
                </a:cubicBezTo>
                <a:cubicBezTo>
                  <a:pt x="132" y="9"/>
                  <a:pt x="124" y="18"/>
                  <a:pt x="121" y="28"/>
                </a:cubicBezTo>
                <a:cubicBezTo>
                  <a:pt x="113" y="21"/>
                  <a:pt x="101" y="19"/>
                  <a:pt x="90" y="22"/>
                </a:cubicBezTo>
                <a:cubicBezTo>
                  <a:pt x="74" y="27"/>
                  <a:pt x="65" y="42"/>
                  <a:pt x="67" y="58"/>
                </a:cubicBezTo>
                <a:cubicBezTo>
                  <a:pt x="61" y="57"/>
                  <a:pt x="56" y="57"/>
                  <a:pt x="50" y="59"/>
                </a:cubicBezTo>
                <a:cubicBezTo>
                  <a:pt x="32" y="64"/>
                  <a:pt x="22" y="83"/>
                  <a:pt x="28" y="101"/>
                </a:cubicBezTo>
                <a:cubicBezTo>
                  <a:pt x="29" y="104"/>
                  <a:pt x="30" y="107"/>
                  <a:pt x="32" y="110"/>
                </a:cubicBezTo>
                <a:cubicBezTo>
                  <a:pt x="30" y="110"/>
                  <a:pt x="29" y="110"/>
                  <a:pt x="27" y="111"/>
                </a:cubicBezTo>
                <a:cubicBezTo>
                  <a:pt x="9" y="116"/>
                  <a:pt x="0" y="135"/>
                  <a:pt x="5" y="152"/>
                </a:cubicBezTo>
                <a:cubicBezTo>
                  <a:pt x="10" y="168"/>
                  <a:pt x="25" y="177"/>
                  <a:pt x="40" y="176"/>
                </a:cubicBezTo>
                <a:cubicBezTo>
                  <a:pt x="40" y="176"/>
                  <a:pt x="40" y="176"/>
                  <a:pt x="40" y="176"/>
                </a:cubicBezTo>
                <a:cubicBezTo>
                  <a:pt x="134" y="156"/>
                  <a:pt x="134" y="156"/>
                  <a:pt x="134" y="156"/>
                </a:cubicBezTo>
                <a:cubicBezTo>
                  <a:pt x="228" y="50"/>
                  <a:pt x="228" y="50"/>
                  <a:pt x="228" y="50"/>
                </a:cubicBezTo>
                <a:lnTo>
                  <a:pt x="186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619596" y="4405313"/>
            <a:ext cx="3431781" cy="1085596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2710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1" grpId="0" animBg="1"/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 userDrawn="1"/>
        </p:nvGrpSpPr>
        <p:grpSpPr>
          <a:xfrm>
            <a:off x="0" y="0"/>
            <a:ext cx="12192000" cy="6861829"/>
            <a:chOff x="-5907088" y="-3327400"/>
            <a:chExt cx="24009351" cy="13512800"/>
          </a:xfrm>
        </p:grpSpPr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-5907088" y="-1990725"/>
              <a:ext cx="4452938" cy="6230938"/>
            </a:xfrm>
            <a:custGeom>
              <a:avLst/>
              <a:gdLst>
                <a:gd name="T0" fmla="*/ 641 w 1187"/>
                <a:gd name="T1" fmla="*/ 1641 h 1660"/>
                <a:gd name="T2" fmla="*/ 1173 w 1187"/>
                <a:gd name="T3" fmla="*/ 1382 h 1660"/>
                <a:gd name="T4" fmla="*/ 1170 w 1187"/>
                <a:gd name="T5" fmla="*/ 1321 h 1660"/>
                <a:gd name="T6" fmla="*/ 980 w 1187"/>
                <a:gd name="T7" fmla="*/ 1147 h 1660"/>
                <a:gd name="T8" fmla="*/ 922 w 1187"/>
                <a:gd name="T9" fmla="*/ 1149 h 1660"/>
                <a:gd name="T10" fmla="*/ 627 w 1187"/>
                <a:gd name="T11" fmla="*/ 1279 h 1660"/>
                <a:gd name="T12" fmla="*/ 149 w 1187"/>
                <a:gd name="T13" fmla="*/ 854 h 1660"/>
                <a:gd name="T14" fmla="*/ 557 w 1187"/>
                <a:gd name="T15" fmla="*/ 357 h 1660"/>
                <a:gd name="T16" fmla="*/ 870 w 1187"/>
                <a:gd name="T17" fmla="*/ 449 h 1660"/>
                <a:gd name="T18" fmla="*/ 926 w 1187"/>
                <a:gd name="T19" fmla="*/ 445 h 1660"/>
                <a:gd name="T20" fmla="*/ 1089 w 1187"/>
                <a:gd name="T21" fmla="*/ 249 h 1660"/>
                <a:gd name="T22" fmla="*/ 1082 w 1187"/>
                <a:gd name="T23" fmla="*/ 186 h 1660"/>
                <a:gd name="T24" fmla="*/ 520 w 1187"/>
                <a:gd name="T25" fmla="*/ 17 h 1660"/>
                <a:gd name="T26" fmla="*/ 0 w 1187"/>
                <a:gd name="T27" fmla="*/ 256 h 1660"/>
                <a:gd name="T28" fmla="*/ 0 w 1187"/>
                <a:gd name="T29" fmla="*/ 1405 h 1660"/>
                <a:gd name="T30" fmla="*/ 641 w 1187"/>
                <a:gd name="T31" fmla="*/ 1641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7" h="1660">
                  <a:moveTo>
                    <a:pt x="641" y="1641"/>
                  </a:moveTo>
                  <a:cubicBezTo>
                    <a:pt x="841" y="1627"/>
                    <a:pt x="1030" y="1542"/>
                    <a:pt x="1173" y="1382"/>
                  </a:cubicBezTo>
                  <a:cubicBezTo>
                    <a:pt x="1187" y="1365"/>
                    <a:pt x="1187" y="1335"/>
                    <a:pt x="1170" y="1321"/>
                  </a:cubicBezTo>
                  <a:cubicBezTo>
                    <a:pt x="980" y="1147"/>
                    <a:pt x="980" y="1147"/>
                    <a:pt x="980" y="1147"/>
                  </a:cubicBezTo>
                  <a:cubicBezTo>
                    <a:pt x="966" y="1132"/>
                    <a:pt x="936" y="1134"/>
                    <a:pt x="922" y="1149"/>
                  </a:cubicBezTo>
                  <a:cubicBezTo>
                    <a:pt x="846" y="1225"/>
                    <a:pt x="751" y="1270"/>
                    <a:pt x="627" y="1279"/>
                  </a:cubicBezTo>
                  <a:cubicBezTo>
                    <a:pt x="372" y="1298"/>
                    <a:pt x="167" y="1105"/>
                    <a:pt x="149" y="854"/>
                  </a:cubicBezTo>
                  <a:cubicBezTo>
                    <a:pt x="130" y="602"/>
                    <a:pt x="302" y="376"/>
                    <a:pt x="557" y="357"/>
                  </a:cubicBezTo>
                  <a:cubicBezTo>
                    <a:pt x="667" y="349"/>
                    <a:pt x="771" y="375"/>
                    <a:pt x="870" y="449"/>
                  </a:cubicBezTo>
                  <a:cubicBezTo>
                    <a:pt x="887" y="464"/>
                    <a:pt x="911" y="462"/>
                    <a:pt x="926" y="445"/>
                  </a:cubicBezTo>
                  <a:cubicBezTo>
                    <a:pt x="1089" y="249"/>
                    <a:pt x="1089" y="249"/>
                    <a:pt x="1089" y="249"/>
                  </a:cubicBezTo>
                  <a:cubicBezTo>
                    <a:pt x="1105" y="230"/>
                    <a:pt x="1103" y="203"/>
                    <a:pt x="1082" y="186"/>
                  </a:cubicBezTo>
                  <a:cubicBezTo>
                    <a:pt x="918" y="58"/>
                    <a:pt x="746" y="0"/>
                    <a:pt x="520" y="17"/>
                  </a:cubicBezTo>
                  <a:cubicBezTo>
                    <a:pt x="315" y="32"/>
                    <a:pt x="134" y="121"/>
                    <a:pt x="0" y="256"/>
                  </a:cubicBezTo>
                  <a:cubicBezTo>
                    <a:pt x="0" y="1405"/>
                    <a:pt x="0" y="1405"/>
                    <a:pt x="0" y="1405"/>
                  </a:cubicBezTo>
                  <a:cubicBezTo>
                    <a:pt x="162" y="1567"/>
                    <a:pt x="392" y="1660"/>
                    <a:pt x="641" y="164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3"/>
            <p:cNvSpPr>
              <a:spLocks noEditPoints="1"/>
            </p:cNvSpPr>
            <p:nvPr userDrawn="1"/>
          </p:nvSpPr>
          <p:spPr bwMode="auto">
            <a:xfrm>
              <a:off x="-1814513" y="-2430463"/>
              <a:ext cx="6337300" cy="6346825"/>
            </a:xfrm>
            <a:custGeom>
              <a:avLst/>
              <a:gdLst>
                <a:gd name="T0" fmla="*/ 783 w 1689"/>
                <a:gd name="T1" fmla="*/ 33 h 1691"/>
                <a:gd name="T2" fmla="*/ 33 w 1689"/>
                <a:gd name="T3" fmla="*/ 908 h 1691"/>
                <a:gd name="T4" fmla="*/ 903 w 1689"/>
                <a:gd name="T5" fmla="*/ 1658 h 1691"/>
                <a:gd name="T6" fmla="*/ 1656 w 1689"/>
                <a:gd name="T7" fmla="*/ 787 h 1691"/>
                <a:gd name="T8" fmla="*/ 783 w 1689"/>
                <a:gd name="T9" fmla="*/ 33 h 1691"/>
                <a:gd name="T10" fmla="*/ 877 w 1689"/>
                <a:gd name="T11" fmla="*/ 1297 h 1691"/>
                <a:gd name="T12" fmla="*/ 394 w 1689"/>
                <a:gd name="T13" fmla="*/ 881 h 1691"/>
                <a:gd name="T14" fmla="*/ 810 w 1689"/>
                <a:gd name="T15" fmla="*/ 394 h 1691"/>
                <a:gd name="T16" fmla="*/ 1295 w 1689"/>
                <a:gd name="T17" fmla="*/ 814 h 1691"/>
                <a:gd name="T18" fmla="*/ 877 w 1689"/>
                <a:gd name="T19" fmla="*/ 1297 h 1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9" h="1691">
                  <a:moveTo>
                    <a:pt x="783" y="33"/>
                  </a:moveTo>
                  <a:cubicBezTo>
                    <a:pt x="331" y="67"/>
                    <a:pt x="0" y="457"/>
                    <a:pt x="33" y="908"/>
                  </a:cubicBezTo>
                  <a:cubicBezTo>
                    <a:pt x="67" y="1359"/>
                    <a:pt x="452" y="1691"/>
                    <a:pt x="903" y="1658"/>
                  </a:cubicBezTo>
                  <a:cubicBezTo>
                    <a:pt x="1355" y="1624"/>
                    <a:pt x="1689" y="1239"/>
                    <a:pt x="1656" y="787"/>
                  </a:cubicBezTo>
                  <a:cubicBezTo>
                    <a:pt x="1622" y="336"/>
                    <a:pt x="1234" y="0"/>
                    <a:pt x="783" y="33"/>
                  </a:cubicBezTo>
                  <a:close/>
                  <a:moveTo>
                    <a:pt x="877" y="1297"/>
                  </a:moveTo>
                  <a:cubicBezTo>
                    <a:pt x="631" y="1315"/>
                    <a:pt x="412" y="1127"/>
                    <a:pt x="394" y="881"/>
                  </a:cubicBezTo>
                  <a:cubicBezTo>
                    <a:pt x="376" y="633"/>
                    <a:pt x="564" y="413"/>
                    <a:pt x="810" y="394"/>
                  </a:cubicBezTo>
                  <a:cubicBezTo>
                    <a:pt x="1058" y="376"/>
                    <a:pt x="1276" y="566"/>
                    <a:pt x="1295" y="814"/>
                  </a:cubicBezTo>
                  <a:cubicBezTo>
                    <a:pt x="1313" y="1060"/>
                    <a:pt x="1125" y="1278"/>
                    <a:pt x="877" y="1297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3719512" y="-2835275"/>
              <a:ext cx="5773738" cy="6230938"/>
            </a:xfrm>
            <a:custGeom>
              <a:avLst/>
              <a:gdLst>
                <a:gd name="T0" fmla="*/ 1485 w 1539"/>
                <a:gd name="T1" fmla="*/ 2 h 1660"/>
                <a:gd name="T2" fmla="*/ 1184 w 1539"/>
                <a:gd name="T3" fmla="*/ 24 h 1660"/>
                <a:gd name="T4" fmla="*/ 1148 w 1539"/>
                <a:gd name="T5" fmla="*/ 52 h 1660"/>
                <a:gd name="T6" fmla="*/ 837 w 1539"/>
                <a:gd name="T7" fmla="*/ 903 h 1660"/>
                <a:gd name="T8" fmla="*/ 823 w 1539"/>
                <a:gd name="T9" fmla="*/ 904 h 1660"/>
                <a:gd name="T10" fmla="*/ 390 w 1539"/>
                <a:gd name="T11" fmla="*/ 108 h 1660"/>
                <a:gd name="T12" fmla="*/ 350 w 1539"/>
                <a:gd name="T13" fmla="*/ 87 h 1660"/>
                <a:gd name="T14" fmla="*/ 49 w 1539"/>
                <a:gd name="T15" fmla="*/ 109 h 1660"/>
                <a:gd name="T16" fmla="*/ 15 w 1539"/>
                <a:gd name="T17" fmla="*/ 170 h 1660"/>
                <a:gd name="T18" fmla="*/ 832 w 1539"/>
                <a:gd name="T19" fmla="*/ 1637 h 1660"/>
                <a:gd name="T20" fmla="*/ 872 w 1539"/>
                <a:gd name="T21" fmla="*/ 1659 h 1660"/>
                <a:gd name="T22" fmla="*/ 895 w 1539"/>
                <a:gd name="T23" fmla="*/ 1657 h 1660"/>
                <a:gd name="T24" fmla="*/ 932 w 1539"/>
                <a:gd name="T25" fmla="*/ 1629 h 1660"/>
                <a:gd name="T26" fmla="*/ 1527 w 1539"/>
                <a:gd name="T27" fmla="*/ 58 h 1660"/>
                <a:gd name="T28" fmla="*/ 1485 w 1539"/>
                <a:gd name="T29" fmla="*/ 2 h 1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39" h="1660">
                  <a:moveTo>
                    <a:pt x="1485" y="2"/>
                  </a:moveTo>
                  <a:cubicBezTo>
                    <a:pt x="1184" y="24"/>
                    <a:pt x="1184" y="24"/>
                    <a:pt x="1184" y="24"/>
                  </a:cubicBezTo>
                  <a:cubicBezTo>
                    <a:pt x="1166" y="26"/>
                    <a:pt x="1152" y="41"/>
                    <a:pt x="1148" y="52"/>
                  </a:cubicBezTo>
                  <a:cubicBezTo>
                    <a:pt x="837" y="903"/>
                    <a:pt x="837" y="903"/>
                    <a:pt x="837" y="903"/>
                  </a:cubicBezTo>
                  <a:cubicBezTo>
                    <a:pt x="823" y="904"/>
                    <a:pt x="823" y="904"/>
                    <a:pt x="823" y="904"/>
                  </a:cubicBezTo>
                  <a:cubicBezTo>
                    <a:pt x="390" y="108"/>
                    <a:pt x="390" y="108"/>
                    <a:pt x="390" y="108"/>
                  </a:cubicBezTo>
                  <a:cubicBezTo>
                    <a:pt x="384" y="98"/>
                    <a:pt x="368" y="85"/>
                    <a:pt x="350" y="87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16" y="111"/>
                    <a:pt x="0" y="142"/>
                    <a:pt x="15" y="170"/>
                  </a:cubicBezTo>
                  <a:cubicBezTo>
                    <a:pt x="832" y="1637"/>
                    <a:pt x="832" y="1637"/>
                    <a:pt x="832" y="1637"/>
                  </a:cubicBezTo>
                  <a:cubicBezTo>
                    <a:pt x="840" y="1650"/>
                    <a:pt x="854" y="1660"/>
                    <a:pt x="872" y="1659"/>
                  </a:cubicBezTo>
                  <a:cubicBezTo>
                    <a:pt x="895" y="1657"/>
                    <a:pt x="895" y="1657"/>
                    <a:pt x="895" y="1657"/>
                  </a:cubicBezTo>
                  <a:cubicBezTo>
                    <a:pt x="913" y="1656"/>
                    <a:pt x="926" y="1643"/>
                    <a:pt x="932" y="1629"/>
                  </a:cubicBezTo>
                  <a:cubicBezTo>
                    <a:pt x="1527" y="58"/>
                    <a:pt x="1527" y="58"/>
                    <a:pt x="1527" y="58"/>
                  </a:cubicBezTo>
                  <a:cubicBezTo>
                    <a:pt x="1539" y="28"/>
                    <a:pt x="1518" y="0"/>
                    <a:pt x="1485" y="2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9683750" y="-3135313"/>
              <a:ext cx="4254500" cy="6203950"/>
            </a:xfrm>
            <a:custGeom>
              <a:avLst/>
              <a:gdLst>
                <a:gd name="T0" fmla="*/ 1114 w 1134"/>
                <a:gd name="T1" fmla="*/ 1289 h 1653"/>
                <a:gd name="T2" fmla="*/ 1068 w 1134"/>
                <a:gd name="T3" fmla="*/ 1250 h 1653"/>
                <a:gd name="T4" fmla="*/ 443 w 1134"/>
                <a:gd name="T5" fmla="*/ 1296 h 1653"/>
                <a:gd name="T6" fmla="*/ 420 w 1134"/>
                <a:gd name="T7" fmla="*/ 991 h 1653"/>
                <a:gd name="T8" fmla="*/ 935 w 1134"/>
                <a:gd name="T9" fmla="*/ 953 h 1653"/>
                <a:gd name="T10" fmla="*/ 974 w 1134"/>
                <a:gd name="T11" fmla="*/ 907 h 1653"/>
                <a:gd name="T12" fmla="*/ 956 w 1134"/>
                <a:gd name="T13" fmla="*/ 661 h 1653"/>
                <a:gd name="T14" fmla="*/ 910 w 1134"/>
                <a:gd name="T15" fmla="*/ 622 h 1653"/>
                <a:gd name="T16" fmla="*/ 396 w 1134"/>
                <a:gd name="T17" fmla="*/ 660 h 1653"/>
                <a:gd name="T18" fmla="*/ 375 w 1134"/>
                <a:gd name="T19" fmla="*/ 380 h 1653"/>
                <a:gd name="T20" fmla="*/ 1000 w 1134"/>
                <a:gd name="T21" fmla="*/ 334 h 1653"/>
                <a:gd name="T22" fmla="*/ 1040 w 1134"/>
                <a:gd name="T23" fmla="*/ 288 h 1653"/>
                <a:gd name="T24" fmla="*/ 1021 w 1134"/>
                <a:gd name="T25" fmla="*/ 42 h 1653"/>
                <a:gd name="T26" fmla="*/ 975 w 1134"/>
                <a:gd name="T27" fmla="*/ 2 h 1653"/>
                <a:gd name="T28" fmla="*/ 41 w 1134"/>
                <a:gd name="T29" fmla="*/ 71 h 1653"/>
                <a:gd name="T30" fmla="*/ 1 w 1134"/>
                <a:gd name="T31" fmla="*/ 117 h 1653"/>
                <a:gd name="T32" fmla="*/ 112 w 1134"/>
                <a:gd name="T33" fmla="*/ 1611 h 1653"/>
                <a:gd name="T34" fmla="*/ 159 w 1134"/>
                <a:gd name="T35" fmla="*/ 1651 h 1653"/>
                <a:gd name="T36" fmla="*/ 1093 w 1134"/>
                <a:gd name="T37" fmla="*/ 1581 h 1653"/>
                <a:gd name="T38" fmla="*/ 1132 w 1134"/>
                <a:gd name="T39" fmla="*/ 1535 h 1653"/>
                <a:gd name="T40" fmla="*/ 1114 w 1134"/>
                <a:gd name="T41" fmla="*/ 1289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34" h="1653">
                  <a:moveTo>
                    <a:pt x="1114" y="1289"/>
                  </a:moveTo>
                  <a:cubicBezTo>
                    <a:pt x="1112" y="1267"/>
                    <a:pt x="1093" y="1248"/>
                    <a:pt x="1068" y="1250"/>
                  </a:cubicBezTo>
                  <a:cubicBezTo>
                    <a:pt x="443" y="1296"/>
                    <a:pt x="443" y="1296"/>
                    <a:pt x="443" y="1296"/>
                  </a:cubicBezTo>
                  <a:cubicBezTo>
                    <a:pt x="420" y="991"/>
                    <a:pt x="420" y="991"/>
                    <a:pt x="420" y="991"/>
                  </a:cubicBezTo>
                  <a:cubicBezTo>
                    <a:pt x="935" y="953"/>
                    <a:pt x="935" y="953"/>
                    <a:pt x="935" y="953"/>
                  </a:cubicBezTo>
                  <a:cubicBezTo>
                    <a:pt x="957" y="952"/>
                    <a:pt x="976" y="932"/>
                    <a:pt x="974" y="907"/>
                  </a:cubicBezTo>
                  <a:cubicBezTo>
                    <a:pt x="956" y="661"/>
                    <a:pt x="956" y="661"/>
                    <a:pt x="956" y="661"/>
                  </a:cubicBezTo>
                  <a:cubicBezTo>
                    <a:pt x="955" y="639"/>
                    <a:pt x="933" y="620"/>
                    <a:pt x="910" y="622"/>
                  </a:cubicBezTo>
                  <a:cubicBezTo>
                    <a:pt x="396" y="660"/>
                    <a:pt x="396" y="660"/>
                    <a:pt x="396" y="660"/>
                  </a:cubicBezTo>
                  <a:cubicBezTo>
                    <a:pt x="375" y="380"/>
                    <a:pt x="375" y="380"/>
                    <a:pt x="375" y="380"/>
                  </a:cubicBezTo>
                  <a:cubicBezTo>
                    <a:pt x="1000" y="334"/>
                    <a:pt x="1000" y="334"/>
                    <a:pt x="1000" y="334"/>
                  </a:cubicBezTo>
                  <a:cubicBezTo>
                    <a:pt x="1025" y="332"/>
                    <a:pt x="1041" y="310"/>
                    <a:pt x="1040" y="288"/>
                  </a:cubicBezTo>
                  <a:cubicBezTo>
                    <a:pt x="1021" y="42"/>
                    <a:pt x="1021" y="42"/>
                    <a:pt x="1021" y="42"/>
                  </a:cubicBezTo>
                  <a:cubicBezTo>
                    <a:pt x="1020" y="19"/>
                    <a:pt x="1000" y="0"/>
                    <a:pt x="975" y="2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16" y="73"/>
                    <a:pt x="0" y="95"/>
                    <a:pt x="1" y="117"/>
                  </a:cubicBezTo>
                  <a:cubicBezTo>
                    <a:pt x="112" y="1611"/>
                    <a:pt x="112" y="1611"/>
                    <a:pt x="112" y="1611"/>
                  </a:cubicBezTo>
                  <a:cubicBezTo>
                    <a:pt x="114" y="1634"/>
                    <a:pt x="134" y="1653"/>
                    <a:pt x="159" y="1651"/>
                  </a:cubicBezTo>
                  <a:cubicBezTo>
                    <a:pt x="1093" y="1581"/>
                    <a:pt x="1093" y="1581"/>
                    <a:pt x="1093" y="1581"/>
                  </a:cubicBezTo>
                  <a:cubicBezTo>
                    <a:pt x="1117" y="1579"/>
                    <a:pt x="1134" y="1558"/>
                    <a:pt x="1132" y="1535"/>
                  </a:cubicBezTo>
                  <a:lnTo>
                    <a:pt x="1114" y="1289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13943013" y="-3327400"/>
              <a:ext cx="4159250" cy="6076950"/>
            </a:xfrm>
            <a:custGeom>
              <a:avLst/>
              <a:gdLst>
                <a:gd name="T0" fmla="*/ 875 w 1109"/>
                <a:gd name="T1" fmla="*/ 0 h 1619"/>
                <a:gd name="T2" fmla="*/ 552 w 1109"/>
                <a:gd name="T3" fmla="*/ 0 h 1619"/>
                <a:gd name="T4" fmla="*/ 41 w 1109"/>
                <a:gd name="T5" fmla="*/ 38 h 1619"/>
                <a:gd name="T6" fmla="*/ 1 w 1109"/>
                <a:gd name="T7" fmla="*/ 84 h 1619"/>
                <a:gd name="T8" fmla="*/ 112 w 1109"/>
                <a:gd name="T9" fmla="*/ 1578 h 1619"/>
                <a:gd name="T10" fmla="*/ 158 w 1109"/>
                <a:gd name="T11" fmla="*/ 1617 h 1619"/>
                <a:gd name="T12" fmla="*/ 427 w 1109"/>
                <a:gd name="T13" fmla="*/ 1597 h 1619"/>
                <a:gd name="T14" fmla="*/ 467 w 1109"/>
                <a:gd name="T15" fmla="*/ 1551 h 1619"/>
                <a:gd name="T16" fmla="*/ 424 w 1109"/>
                <a:gd name="T17" fmla="*/ 976 h 1619"/>
                <a:gd name="T18" fmla="*/ 580 w 1109"/>
                <a:gd name="T19" fmla="*/ 964 h 1619"/>
                <a:gd name="T20" fmla="*/ 924 w 1109"/>
                <a:gd name="T21" fmla="*/ 1540 h 1619"/>
                <a:gd name="T22" fmla="*/ 962 w 1109"/>
                <a:gd name="T23" fmla="*/ 1558 h 1619"/>
                <a:gd name="T24" fmla="*/ 1109 w 1109"/>
                <a:gd name="T25" fmla="*/ 1547 h 1619"/>
                <a:gd name="T26" fmla="*/ 1109 w 1109"/>
                <a:gd name="T27" fmla="*/ 1176 h 1619"/>
                <a:gd name="T28" fmla="*/ 944 w 1109"/>
                <a:gd name="T29" fmla="*/ 917 h 1619"/>
                <a:gd name="T30" fmla="*/ 1109 w 1109"/>
                <a:gd name="T31" fmla="*/ 804 h 1619"/>
                <a:gd name="T32" fmla="*/ 1109 w 1109"/>
                <a:gd name="T33" fmla="*/ 132 h 1619"/>
                <a:gd name="T34" fmla="*/ 875 w 1109"/>
                <a:gd name="T35" fmla="*/ 0 h 1619"/>
                <a:gd name="T36" fmla="*/ 737 w 1109"/>
                <a:gd name="T37" fmla="*/ 665 h 1619"/>
                <a:gd name="T38" fmla="*/ 403 w 1109"/>
                <a:gd name="T39" fmla="*/ 689 h 1619"/>
                <a:gd name="T40" fmla="*/ 376 w 1109"/>
                <a:gd name="T41" fmla="*/ 337 h 1619"/>
                <a:gd name="T42" fmla="*/ 710 w 1109"/>
                <a:gd name="T43" fmla="*/ 313 h 1619"/>
                <a:gd name="T44" fmla="*/ 895 w 1109"/>
                <a:gd name="T45" fmla="*/ 471 h 1619"/>
                <a:gd name="T46" fmla="*/ 737 w 1109"/>
                <a:gd name="T47" fmla="*/ 665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09" h="1619">
                  <a:moveTo>
                    <a:pt x="875" y="0"/>
                  </a:moveTo>
                  <a:cubicBezTo>
                    <a:pt x="552" y="0"/>
                    <a:pt x="552" y="0"/>
                    <a:pt x="552" y="0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16" y="40"/>
                    <a:pt x="0" y="61"/>
                    <a:pt x="1" y="84"/>
                  </a:cubicBezTo>
                  <a:cubicBezTo>
                    <a:pt x="112" y="1578"/>
                    <a:pt x="112" y="1578"/>
                    <a:pt x="112" y="1578"/>
                  </a:cubicBezTo>
                  <a:cubicBezTo>
                    <a:pt x="114" y="1600"/>
                    <a:pt x="134" y="1619"/>
                    <a:pt x="158" y="1617"/>
                  </a:cubicBezTo>
                  <a:cubicBezTo>
                    <a:pt x="427" y="1597"/>
                    <a:pt x="427" y="1597"/>
                    <a:pt x="427" y="1597"/>
                  </a:cubicBezTo>
                  <a:cubicBezTo>
                    <a:pt x="450" y="1596"/>
                    <a:pt x="468" y="1574"/>
                    <a:pt x="467" y="1551"/>
                  </a:cubicBezTo>
                  <a:cubicBezTo>
                    <a:pt x="424" y="976"/>
                    <a:pt x="424" y="976"/>
                    <a:pt x="424" y="976"/>
                  </a:cubicBezTo>
                  <a:cubicBezTo>
                    <a:pt x="580" y="964"/>
                    <a:pt x="580" y="964"/>
                    <a:pt x="580" y="964"/>
                  </a:cubicBezTo>
                  <a:cubicBezTo>
                    <a:pt x="924" y="1540"/>
                    <a:pt x="924" y="1540"/>
                    <a:pt x="924" y="1540"/>
                  </a:cubicBezTo>
                  <a:cubicBezTo>
                    <a:pt x="929" y="1549"/>
                    <a:pt x="944" y="1559"/>
                    <a:pt x="962" y="1558"/>
                  </a:cubicBezTo>
                  <a:cubicBezTo>
                    <a:pt x="1109" y="1547"/>
                    <a:pt x="1109" y="1547"/>
                    <a:pt x="1109" y="1547"/>
                  </a:cubicBezTo>
                  <a:cubicBezTo>
                    <a:pt x="1109" y="1176"/>
                    <a:pt x="1109" y="1176"/>
                    <a:pt x="1109" y="1176"/>
                  </a:cubicBezTo>
                  <a:cubicBezTo>
                    <a:pt x="944" y="917"/>
                    <a:pt x="944" y="917"/>
                    <a:pt x="944" y="917"/>
                  </a:cubicBezTo>
                  <a:cubicBezTo>
                    <a:pt x="1008" y="887"/>
                    <a:pt x="1064" y="849"/>
                    <a:pt x="1109" y="804"/>
                  </a:cubicBezTo>
                  <a:cubicBezTo>
                    <a:pt x="1109" y="132"/>
                    <a:pt x="1109" y="132"/>
                    <a:pt x="1109" y="132"/>
                  </a:cubicBezTo>
                  <a:cubicBezTo>
                    <a:pt x="1047" y="68"/>
                    <a:pt x="967" y="22"/>
                    <a:pt x="875" y="0"/>
                  </a:cubicBezTo>
                  <a:close/>
                  <a:moveTo>
                    <a:pt x="737" y="665"/>
                  </a:moveTo>
                  <a:cubicBezTo>
                    <a:pt x="403" y="689"/>
                    <a:pt x="403" y="689"/>
                    <a:pt x="403" y="689"/>
                  </a:cubicBezTo>
                  <a:cubicBezTo>
                    <a:pt x="376" y="337"/>
                    <a:pt x="376" y="337"/>
                    <a:pt x="376" y="337"/>
                  </a:cubicBezTo>
                  <a:cubicBezTo>
                    <a:pt x="710" y="313"/>
                    <a:pt x="710" y="313"/>
                    <a:pt x="710" y="313"/>
                  </a:cubicBezTo>
                  <a:cubicBezTo>
                    <a:pt x="803" y="306"/>
                    <a:pt x="887" y="365"/>
                    <a:pt x="895" y="471"/>
                  </a:cubicBezTo>
                  <a:cubicBezTo>
                    <a:pt x="902" y="577"/>
                    <a:pt x="829" y="658"/>
                    <a:pt x="737" y="665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-5427663" y="4457700"/>
              <a:ext cx="5162550" cy="5727700"/>
            </a:xfrm>
            <a:custGeom>
              <a:avLst/>
              <a:gdLst>
                <a:gd name="T0" fmla="*/ 1360 w 1376"/>
                <a:gd name="T1" fmla="*/ 1001 h 1526"/>
                <a:gd name="T2" fmla="*/ 1288 w 1376"/>
                <a:gd name="T3" fmla="*/ 42 h 1526"/>
                <a:gd name="T4" fmla="*/ 1242 w 1376"/>
                <a:gd name="T5" fmla="*/ 2 h 1526"/>
                <a:gd name="T6" fmla="*/ 965 w 1376"/>
                <a:gd name="T7" fmla="*/ 23 h 1526"/>
                <a:gd name="T8" fmla="*/ 925 w 1376"/>
                <a:gd name="T9" fmla="*/ 69 h 1526"/>
                <a:gd name="T10" fmla="*/ 995 w 1376"/>
                <a:gd name="T11" fmla="*/ 1010 h 1526"/>
                <a:gd name="T12" fmla="*/ 732 w 1376"/>
                <a:gd name="T13" fmla="*/ 1288 h 1526"/>
                <a:gd name="T14" fmla="*/ 435 w 1376"/>
                <a:gd name="T15" fmla="*/ 1051 h 1526"/>
                <a:gd name="T16" fmla="*/ 365 w 1376"/>
                <a:gd name="T17" fmla="*/ 110 h 1526"/>
                <a:gd name="T18" fmla="*/ 319 w 1376"/>
                <a:gd name="T19" fmla="*/ 71 h 1526"/>
                <a:gd name="T20" fmla="*/ 42 w 1376"/>
                <a:gd name="T21" fmla="*/ 91 h 1526"/>
                <a:gd name="T22" fmla="*/ 2 w 1376"/>
                <a:gd name="T23" fmla="*/ 137 h 1526"/>
                <a:gd name="T24" fmla="*/ 73 w 1376"/>
                <a:gd name="T25" fmla="*/ 1096 h 1526"/>
                <a:gd name="T26" fmla="*/ 313 w 1376"/>
                <a:gd name="T27" fmla="*/ 1526 h 1526"/>
                <a:gd name="T28" fmla="*/ 1107 w 1376"/>
                <a:gd name="T29" fmla="*/ 1526 h 1526"/>
                <a:gd name="T30" fmla="*/ 1360 w 1376"/>
                <a:gd name="T31" fmla="*/ 1001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6" h="1526">
                  <a:moveTo>
                    <a:pt x="1360" y="1001"/>
                  </a:moveTo>
                  <a:cubicBezTo>
                    <a:pt x="1288" y="42"/>
                    <a:pt x="1288" y="42"/>
                    <a:pt x="1288" y="42"/>
                  </a:cubicBezTo>
                  <a:cubicBezTo>
                    <a:pt x="1287" y="19"/>
                    <a:pt x="1265" y="0"/>
                    <a:pt x="1242" y="2"/>
                  </a:cubicBezTo>
                  <a:cubicBezTo>
                    <a:pt x="965" y="23"/>
                    <a:pt x="965" y="23"/>
                    <a:pt x="965" y="23"/>
                  </a:cubicBezTo>
                  <a:cubicBezTo>
                    <a:pt x="940" y="24"/>
                    <a:pt x="923" y="46"/>
                    <a:pt x="925" y="69"/>
                  </a:cubicBezTo>
                  <a:cubicBezTo>
                    <a:pt x="995" y="1010"/>
                    <a:pt x="995" y="1010"/>
                    <a:pt x="995" y="1010"/>
                  </a:cubicBezTo>
                  <a:cubicBezTo>
                    <a:pt x="1007" y="1174"/>
                    <a:pt x="894" y="1276"/>
                    <a:pt x="732" y="1288"/>
                  </a:cubicBezTo>
                  <a:cubicBezTo>
                    <a:pt x="572" y="1300"/>
                    <a:pt x="448" y="1216"/>
                    <a:pt x="435" y="1051"/>
                  </a:cubicBezTo>
                  <a:cubicBezTo>
                    <a:pt x="365" y="110"/>
                    <a:pt x="365" y="110"/>
                    <a:pt x="365" y="110"/>
                  </a:cubicBezTo>
                  <a:cubicBezTo>
                    <a:pt x="364" y="88"/>
                    <a:pt x="344" y="69"/>
                    <a:pt x="319" y="71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19" y="93"/>
                    <a:pt x="0" y="115"/>
                    <a:pt x="2" y="137"/>
                  </a:cubicBezTo>
                  <a:cubicBezTo>
                    <a:pt x="73" y="1096"/>
                    <a:pt x="73" y="1096"/>
                    <a:pt x="73" y="1096"/>
                  </a:cubicBezTo>
                  <a:cubicBezTo>
                    <a:pt x="87" y="1277"/>
                    <a:pt x="178" y="1427"/>
                    <a:pt x="313" y="1526"/>
                  </a:cubicBezTo>
                  <a:cubicBezTo>
                    <a:pt x="1107" y="1526"/>
                    <a:pt x="1107" y="1526"/>
                    <a:pt x="1107" y="1526"/>
                  </a:cubicBezTo>
                  <a:cubicBezTo>
                    <a:pt x="1274" y="1408"/>
                    <a:pt x="1376" y="1217"/>
                    <a:pt x="1360" y="1001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8"/>
            <p:cNvSpPr>
              <a:spLocks noEditPoints="1"/>
            </p:cNvSpPr>
            <p:nvPr userDrawn="1"/>
          </p:nvSpPr>
          <p:spPr bwMode="auto">
            <a:xfrm>
              <a:off x="-160338" y="4171950"/>
              <a:ext cx="4306888" cy="6013450"/>
            </a:xfrm>
            <a:custGeom>
              <a:avLst/>
              <a:gdLst>
                <a:gd name="T0" fmla="*/ 465 w 1148"/>
                <a:gd name="T1" fmla="*/ 1576 h 1602"/>
                <a:gd name="T2" fmla="*/ 425 w 1148"/>
                <a:gd name="T3" fmla="*/ 1046 h 1602"/>
                <a:gd name="T4" fmla="*/ 662 w 1148"/>
                <a:gd name="T5" fmla="*/ 1029 h 1602"/>
                <a:gd name="T6" fmla="*/ 1128 w 1148"/>
                <a:gd name="T7" fmla="*/ 484 h 1602"/>
                <a:gd name="T8" fmla="*/ 585 w 1148"/>
                <a:gd name="T9" fmla="*/ 22 h 1602"/>
                <a:gd name="T10" fmla="*/ 41 w 1148"/>
                <a:gd name="T11" fmla="*/ 63 h 1602"/>
                <a:gd name="T12" fmla="*/ 2 w 1148"/>
                <a:gd name="T13" fmla="*/ 109 h 1602"/>
                <a:gd name="T14" fmla="*/ 113 w 1148"/>
                <a:gd name="T15" fmla="*/ 1602 h 1602"/>
                <a:gd name="T16" fmla="*/ 458 w 1148"/>
                <a:gd name="T17" fmla="*/ 1602 h 1602"/>
                <a:gd name="T18" fmla="*/ 465 w 1148"/>
                <a:gd name="T19" fmla="*/ 1576 h 1602"/>
                <a:gd name="T20" fmla="*/ 375 w 1148"/>
                <a:gd name="T21" fmla="*/ 372 h 1602"/>
                <a:gd name="T22" fmla="*/ 603 w 1148"/>
                <a:gd name="T23" fmla="*/ 355 h 1602"/>
                <a:gd name="T24" fmla="*/ 780 w 1148"/>
                <a:gd name="T25" fmla="*/ 509 h 1602"/>
                <a:gd name="T26" fmla="*/ 629 w 1148"/>
                <a:gd name="T27" fmla="*/ 700 h 1602"/>
                <a:gd name="T28" fmla="*/ 401 w 1148"/>
                <a:gd name="T29" fmla="*/ 717 h 1602"/>
                <a:gd name="T30" fmla="*/ 375 w 1148"/>
                <a:gd name="T31" fmla="*/ 372 h 1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8" h="1602">
                  <a:moveTo>
                    <a:pt x="465" y="1576"/>
                  </a:moveTo>
                  <a:cubicBezTo>
                    <a:pt x="425" y="1046"/>
                    <a:pt x="425" y="1046"/>
                    <a:pt x="425" y="1046"/>
                  </a:cubicBezTo>
                  <a:cubicBezTo>
                    <a:pt x="662" y="1029"/>
                    <a:pt x="662" y="1029"/>
                    <a:pt x="662" y="1029"/>
                  </a:cubicBezTo>
                  <a:cubicBezTo>
                    <a:pt x="958" y="1007"/>
                    <a:pt x="1148" y="763"/>
                    <a:pt x="1128" y="484"/>
                  </a:cubicBezTo>
                  <a:cubicBezTo>
                    <a:pt x="1107" y="211"/>
                    <a:pt x="883" y="0"/>
                    <a:pt x="585" y="22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16" y="65"/>
                    <a:pt x="0" y="86"/>
                    <a:pt x="2" y="109"/>
                  </a:cubicBezTo>
                  <a:cubicBezTo>
                    <a:pt x="113" y="1602"/>
                    <a:pt x="113" y="1602"/>
                    <a:pt x="113" y="1602"/>
                  </a:cubicBezTo>
                  <a:cubicBezTo>
                    <a:pt x="458" y="1602"/>
                    <a:pt x="458" y="1602"/>
                    <a:pt x="458" y="1602"/>
                  </a:cubicBezTo>
                  <a:cubicBezTo>
                    <a:pt x="463" y="1594"/>
                    <a:pt x="465" y="1586"/>
                    <a:pt x="465" y="1576"/>
                  </a:cubicBezTo>
                  <a:close/>
                  <a:moveTo>
                    <a:pt x="375" y="372"/>
                  </a:moveTo>
                  <a:cubicBezTo>
                    <a:pt x="603" y="355"/>
                    <a:pt x="603" y="355"/>
                    <a:pt x="603" y="355"/>
                  </a:cubicBezTo>
                  <a:cubicBezTo>
                    <a:pt x="700" y="347"/>
                    <a:pt x="773" y="415"/>
                    <a:pt x="780" y="509"/>
                  </a:cubicBezTo>
                  <a:cubicBezTo>
                    <a:pt x="788" y="611"/>
                    <a:pt x="726" y="693"/>
                    <a:pt x="629" y="700"/>
                  </a:cubicBezTo>
                  <a:cubicBezTo>
                    <a:pt x="401" y="717"/>
                    <a:pt x="401" y="717"/>
                    <a:pt x="401" y="717"/>
                  </a:cubicBezTo>
                  <a:lnTo>
                    <a:pt x="375" y="372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9" name="Freeform 5"/>
          <p:cNvSpPr>
            <a:spLocks/>
          </p:cNvSpPr>
          <p:nvPr userDrawn="1"/>
        </p:nvSpPr>
        <p:spPr bwMode="white">
          <a:xfrm>
            <a:off x="-1" y="-2807"/>
            <a:ext cx="12192001" cy="793238"/>
          </a:xfrm>
          <a:custGeom>
            <a:avLst/>
            <a:gdLst>
              <a:gd name="T0" fmla="*/ 2056 w 15124"/>
              <a:gd name="T1" fmla="*/ 0 h 984"/>
              <a:gd name="T2" fmla="*/ 0 w 15124"/>
              <a:gd name="T3" fmla="*/ 232 h 984"/>
              <a:gd name="T4" fmla="*/ 0 w 15124"/>
              <a:gd name="T5" fmla="*/ 984 h 984"/>
              <a:gd name="T6" fmla="*/ 15124 w 15124"/>
              <a:gd name="T7" fmla="*/ 151 h 984"/>
              <a:gd name="T8" fmla="*/ 15124 w 15124"/>
              <a:gd name="T9" fmla="*/ 0 h 984"/>
              <a:gd name="T10" fmla="*/ 2056 w 15124"/>
              <a:gd name="T11" fmla="*/ 0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24" h="984">
                <a:moveTo>
                  <a:pt x="2056" y="0"/>
                </a:moveTo>
                <a:lnTo>
                  <a:pt x="0" y="232"/>
                </a:lnTo>
                <a:lnTo>
                  <a:pt x="0" y="984"/>
                </a:lnTo>
                <a:lnTo>
                  <a:pt x="15124" y="151"/>
                </a:lnTo>
                <a:lnTo>
                  <a:pt x="15124" y="0"/>
                </a:lnTo>
                <a:lnTo>
                  <a:pt x="20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6"/>
          <p:cNvSpPr>
            <a:spLocks/>
          </p:cNvSpPr>
          <p:nvPr userDrawn="1"/>
        </p:nvSpPr>
        <p:spPr bwMode="white">
          <a:xfrm>
            <a:off x="-1" y="2334181"/>
            <a:ext cx="12192001" cy="2661055"/>
          </a:xfrm>
          <a:custGeom>
            <a:avLst/>
            <a:gdLst>
              <a:gd name="T0" fmla="*/ 0 w 15124"/>
              <a:gd name="T1" fmla="*/ 3301 h 3301"/>
              <a:gd name="T2" fmla="*/ 15124 w 15124"/>
              <a:gd name="T3" fmla="*/ 1695 h 3301"/>
              <a:gd name="T4" fmla="*/ 15124 w 15124"/>
              <a:gd name="T5" fmla="*/ 0 h 3301"/>
              <a:gd name="T6" fmla="*/ 0 w 15124"/>
              <a:gd name="T7" fmla="*/ 1813 h 3301"/>
              <a:gd name="T8" fmla="*/ 0 w 15124"/>
              <a:gd name="T9" fmla="*/ 3301 h 3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24" h="3301">
                <a:moveTo>
                  <a:pt x="0" y="3301"/>
                </a:moveTo>
                <a:lnTo>
                  <a:pt x="15124" y="1695"/>
                </a:lnTo>
                <a:lnTo>
                  <a:pt x="15124" y="0"/>
                </a:lnTo>
                <a:lnTo>
                  <a:pt x="0" y="1813"/>
                </a:lnTo>
                <a:lnTo>
                  <a:pt x="0" y="3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7"/>
          <p:cNvSpPr>
            <a:spLocks/>
          </p:cNvSpPr>
          <p:nvPr userDrawn="1"/>
        </p:nvSpPr>
        <p:spPr bwMode="white">
          <a:xfrm>
            <a:off x="-1" y="6132694"/>
            <a:ext cx="6217727" cy="726329"/>
          </a:xfrm>
          <a:custGeom>
            <a:avLst/>
            <a:gdLst>
              <a:gd name="T0" fmla="*/ 0 w 7713"/>
              <a:gd name="T1" fmla="*/ 901 h 901"/>
              <a:gd name="T2" fmla="*/ 7713 w 7713"/>
              <a:gd name="T3" fmla="*/ 901 h 901"/>
              <a:gd name="T4" fmla="*/ 0 w 7713"/>
              <a:gd name="T5" fmla="*/ 0 h 901"/>
              <a:gd name="T6" fmla="*/ 0 w 7713"/>
              <a:gd name="T7" fmla="*/ 901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13" h="901">
                <a:moveTo>
                  <a:pt x="0" y="901"/>
                </a:moveTo>
                <a:lnTo>
                  <a:pt x="7713" y="901"/>
                </a:lnTo>
                <a:lnTo>
                  <a:pt x="0" y="0"/>
                </a:lnTo>
                <a:lnTo>
                  <a:pt x="0" y="9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8"/>
          <p:cNvSpPr>
            <a:spLocks/>
          </p:cNvSpPr>
          <p:nvPr userDrawn="1"/>
        </p:nvSpPr>
        <p:spPr bwMode="white">
          <a:xfrm>
            <a:off x="-1" y="374465"/>
            <a:ext cx="12192001" cy="2468388"/>
          </a:xfrm>
          <a:custGeom>
            <a:avLst/>
            <a:gdLst>
              <a:gd name="T0" fmla="*/ 0 w 15124"/>
              <a:gd name="T1" fmla="*/ 3062 h 3062"/>
              <a:gd name="T2" fmla="*/ 15124 w 15124"/>
              <a:gd name="T3" fmla="*/ 1055 h 3062"/>
              <a:gd name="T4" fmla="*/ 15124 w 15124"/>
              <a:gd name="T5" fmla="*/ 0 h 3062"/>
              <a:gd name="T6" fmla="*/ 0 w 15124"/>
              <a:gd name="T7" fmla="*/ 1712 h 3062"/>
              <a:gd name="T8" fmla="*/ 0 w 15124"/>
              <a:gd name="T9" fmla="*/ 3062 h 3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24" h="3062">
                <a:moveTo>
                  <a:pt x="0" y="3062"/>
                </a:moveTo>
                <a:lnTo>
                  <a:pt x="15124" y="1055"/>
                </a:lnTo>
                <a:lnTo>
                  <a:pt x="15124" y="0"/>
                </a:lnTo>
                <a:lnTo>
                  <a:pt x="0" y="1712"/>
                </a:lnTo>
                <a:lnTo>
                  <a:pt x="0" y="3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5" name="Freeform 43"/>
          <p:cNvSpPr>
            <a:spLocks/>
          </p:cNvSpPr>
          <p:nvPr userDrawn="1"/>
        </p:nvSpPr>
        <p:spPr bwMode="auto">
          <a:xfrm>
            <a:off x="7611592" y="4386603"/>
            <a:ext cx="509901" cy="518024"/>
          </a:xfrm>
          <a:custGeom>
            <a:avLst/>
            <a:gdLst>
              <a:gd name="T0" fmla="*/ 0 w 183"/>
              <a:gd name="T1" fmla="*/ 89 h 185"/>
              <a:gd name="T2" fmla="*/ 88 w 183"/>
              <a:gd name="T3" fmla="*/ 0 h 185"/>
              <a:gd name="T4" fmla="*/ 95 w 183"/>
              <a:gd name="T5" fmla="*/ 0 h 185"/>
              <a:gd name="T6" fmla="*/ 183 w 183"/>
              <a:gd name="T7" fmla="*/ 89 h 185"/>
              <a:gd name="T8" fmla="*/ 183 w 183"/>
              <a:gd name="T9" fmla="*/ 96 h 185"/>
              <a:gd name="T10" fmla="*/ 95 w 183"/>
              <a:gd name="T11" fmla="*/ 185 h 185"/>
              <a:gd name="T12" fmla="*/ 88 w 183"/>
              <a:gd name="T13" fmla="*/ 185 h 185"/>
              <a:gd name="T14" fmla="*/ 0 w 183"/>
              <a:gd name="T15" fmla="*/ 96 h 185"/>
              <a:gd name="T16" fmla="*/ 0 w 183"/>
              <a:gd name="T17" fmla="*/ 90 h 185"/>
              <a:gd name="T18" fmla="*/ 0 w 183"/>
              <a:gd name="T19" fmla="*/ 8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83" h="185">
                <a:moveTo>
                  <a:pt x="0" y="89"/>
                </a:moveTo>
                <a:cubicBezTo>
                  <a:pt x="72" y="88"/>
                  <a:pt x="87" y="72"/>
                  <a:pt x="88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5" y="72"/>
                  <a:pt x="111" y="88"/>
                  <a:pt x="183" y="89"/>
                </a:cubicBezTo>
                <a:cubicBezTo>
                  <a:pt x="183" y="96"/>
                  <a:pt x="183" y="96"/>
                  <a:pt x="183" y="96"/>
                </a:cubicBezTo>
                <a:cubicBezTo>
                  <a:pt x="111" y="97"/>
                  <a:pt x="96" y="113"/>
                  <a:pt x="95" y="185"/>
                </a:cubicBezTo>
                <a:cubicBezTo>
                  <a:pt x="88" y="185"/>
                  <a:pt x="88" y="185"/>
                  <a:pt x="88" y="185"/>
                </a:cubicBezTo>
                <a:cubicBezTo>
                  <a:pt x="87" y="113"/>
                  <a:pt x="72" y="97"/>
                  <a:pt x="0" y="96"/>
                </a:cubicBezTo>
                <a:cubicBezTo>
                  <a:pt x="0" y="90"/>
                  <a:pt x="0" y="90"/>
                  <a:pt x="0" y="90"/>
                </a:cubicBezTo>
                <a:lnTo>
                  <a:pt x="0" y="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8023472" y="4784551"/>
            <a:ext cx="3431781" cy="1462262"/>
          </a:xfrm>
        </p:spPr>
        <p:txBody>
          <a:bodyPr tIns="0" rIns="0"/>
          <a:lstStyle>
            <a:lvl1pPr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597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5" grpId="0" animBg="1"/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288" y="612776"/>
            <a:ext cx="11399836" cy="8186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7" y="1823683"/>
            <a:ext cx="11399837" cy="4423130"/>
          </a:xfrm>
          <a:prstGeom prst="rect">
            <a:avLst/>
          </a:prstGeom>
        </p:spPr>
        <p:txBody>
          <a:bodyPr vert="horz" lIns="0" tIns="108000" rIns="180000" bIns="0" rtlCol="0">
            <a:no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464923"/>
            <a:ext cx="785812" cy="15388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864962C-8AD2-4FBF-B86F-6881994869CD}" type="datetime1">
              <a:rPr lang="en-GB" smtClean="0"/>
              <a:pPr/>
              <a:t>09/10/2015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099" y="6464923"/>
            <a:ext cx="8715375" cy="153888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smtClean="0"/>
              <a:t>Welcome to UEA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25224" y="6464923"/>
            <a:ext cx="469899" cy="15388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9D443CF-95A6-4BCA-B28C-623ED659B334}" type="slidenum">
              <a:rPr lang="en-GB" smtClean="0"/>
              <a:pPr/>
              <a:t>‹N›</a:t>
            </a:fld>
            <a:endParaRPr lang="en-GB" dirty="0"/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395288" y="1779265"/>
            <a:ext cx="11399835" cy="1588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73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70" r:id="rId4"/>
    <p:sldLayoutId id="2147483659" r:id="rId5"/>
    <p:sldLayoutId id="2147483652" r:id="rId6"/>
    <p:sldLayoutId id="2147483658" r:id="rId7"/>
    <p:sldLayoutId id="2147483676" r:id="rId8"/>
    <p:sldLayoutId id="2147483660" r:id="rId9"/>
    <p:sldLayoutId id="2147483672" r:id="rId10"/>
    <p:sldLayoutId id="2147483669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71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3619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 Light" panose="020F030202020403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352425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 Light" panose="020F030202020403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3619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Calibri Light" panose="020F030202020403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225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805" userDrawn="1">
          <p15:clr>
            <a:srgbClr val="F26B43"/>
          </p15:clr>
        </p15:guide>
        <p15:guide id="4" orient="horz" pos="1095" userDrawn="1">
          <p15:clr>
            <a:srgbClr val="F26B43"/>
          </p15:clr>
        </p15:guide>
        <p15:guide id="5" orient="horz" pos="2516" userDrawn="1">
          <p15:clr>
            <a:srgbClr val="F26B43"/>
          </p15:clr>
        </p15:guide>
        <p15:guide id="6" orient="horz" pos="3935" userDrawn="1">
          <p15:clr>
            <a:srgbClr val="F26B43"/>
          </p15:clr>
        </p15:guide>
        <p15:guide id="7" pos="2643" userDrawn="1">
          <p15:clr>
            <a:srgbClr val="F26B43"/>
          </p15:clr>
        </p15:guide>
        <p15:guide id="8" pos="1446" userDrawn="1">
          <p15:clr>
            <a:srgbClr val="F26B43"/>
          </p15:clr>
        </p15:guide>
        <p15:guide id="9" pos="249" userDrawn="1">
          <p15:clr>
            <a:srgbClr val="F26B43"/>
          </p15:clr>
        </p15:guide>
        <p15:guide id="10" pos="5037" userDrawn="1">
          <p15:clr>
            <a:srgbClr val="F26B43"/>
          </p15:clr>
        </p15:guide>
        <p15:guide id="11" pos="6234" userDrawn="1">
          <p15:clr>
            <a:srgbClr val="F26B43"/>
          </p15:clr>
        </p15:guide>
        <p15:guide id="12" pos="7430" userDrawn="1">
          <p15:clr>
            <a:srgbClr val="F26B43"/>
          </p15:clr>
        </p15:guide>
        <p15:guide id="13" orient="horz" pos="38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000" dirty="0" smtClean="0"/>
              <a:t>I </a:t>
            </a:r>
            <a:r>
              <a:rPr lang="en-GB" sz="6000" dirty="0" err="1" smtClean="0"/>
              <a:t>comportamenti</a:t>
            </a:r>
            <a:r>
              <a:rPr lang="en-GB" sz="6000" dirty="0" smtClean="0"/>
              <a:t> controproduttivi a </a:t>
            </a:r>
            <a:r>
              <a:rPr lang="en-GB" sz="6000" dirty="0" err="1" smtClean="0"/>
              <a:t>lavoro</a:t>
            </a:r>
            <a:endParaRPr lang="en-GB" sz="7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195762" y="4823791"/>
            <a:ext cx="3800476" cy="1387664"/>
          </a:xfrm>
        </p:spPr>
        <p:txBody>
          <a:bodyPr/>
          <a:lstStyle/>
          <a:p>
            <a:r>
              <a:rPr lang="en-GB" sz="2000" dirty="0" smtClean="0"/>
              <a:t>Roberta Fida</a:t>
            </a:r>
          </a:p>
          <a:p>
            <a:r>
              <a:rPr lang="en-GB" sz="2000" dirty="0" smtClean="0"/>
              <a:t>Norwich Business School</a:t>
            </a:r>
          </a:p>
          <a:p>
            <a:endParaRPr lang="en-GB" dirty="0" smtClean="0"/>
          </a:p>
          <a:p>
            <a:r>
              <a:rPr lang="en-GB" dirty="0" err="1" smtClean="0"/>
              <a:t>Settembre</a:t>
            </a:r>
            <a:r>
              <a:rPr lang="en-GB" smtClean="0"/>
              <a:t> 19, 2015</a:t>
            </a:r>
            <a:endParaRPr lang="en-GB" dirty="0"/>
          </a:p>
        </p:txBody>
      </p:sp>
      <p:pic>
        <p:nvPicPr>
          <p:cNvPr id="33794" name="Picture 2" descr="marchio Aip"/>
          <p:cNvPicPr>
            <a:picLocks noChangeAspect="1" noChangeArrowheads="1"/>
          </p:cNvPicPr>
          <p:nvPr/>
        </p:nvPicPr>
        <p:blipFill>
          <a:blip r:embed="rId2"/>
          <a:srcRect t="16267" r="26984" b="8745"/>
          <a:stretch>
            <a:fillRect/>
          </a:stretch>
        </p:blipFill>
        <p:spPr bwMode="auto">
          <a:xfrm>
            <a:off x="10641086" y="0"/>
            <a:ext cx="1550917" cy="1878496"/>
          </a:xfrm>
          <a:prstGeom prst="rect">
            <a:avLst/>
          </a:prstGeom>
          <a:noFill/>
        </p:spPr>
      </p:pic>
      <p:pic>
        <p:nvPicPr>
          <p:cNvPr id="5" name="Picture 6" descr="https://upload.wikimedia.org/wikipedia/commons/8/8c/Norwich_Skylin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519" y="4149063"/>
            <a:ext cx="1874041" cy="1252330"/>
          </a:xfrm>
          <a:prstGeom prst="rect">
            <a:avLst/>
          </a:prstGeom>
          <a:noFill/>
        </p:spPr>
      </p:pic>
      <p:pic>
        <p:nvPicPr>
          <p:cNvPr id="7" name="Immagine 6" descr="IMG_288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122" y="5351698"/>
            <a:ext cx="1843124" cy="1382343"/>
          </a:xfrm>
          <a:prstGeom prst="rect">
            <a:avLst/>
          </a:prstGeom>
        </p:spPr>
      </p:pic>
      <p:pic>
        <p:nvPicPr>
          <p:cNvPr id="8" name="Picture 2" descr="http://palermo.mobilita.org/wp-content/uploads/sites/6/2013/12/palerm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51381" y="0"/>
            <a:ext cx="3331065" cy="2004696"/>
          </a:xfrm>
          <a:prstGeom prst="rect">
            <a:avLst/>
          </a:prstGeom>
          <a:noFill/>
        </p:spPr>
      </p:pic>
      <p:pic>
        <p:nvPicPr>
          <p:cNvPr id="9" name="Picture 4" descr="http://media-cdn.tripadvisor.com/media/photo-s/01/be/71/a7/vista-di-palermo-dal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22232" y="4621696"/>
            <a:ext cx="3369772" cy="2236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531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DA2-68AF-4BDB-963D-8DB3B8C34A8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AGENDA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/>
              <a:t>C</a:t>
            </a:r>
            <a:r>
              <a:rPr lang="en-US" dirty="0" err="1" smtClean="0"/>
              <a:t>omportamenti</a:t>
            </a:r>
            <a:r>
              <a:rPr lang="en-US" dirty="0" smtClean="0"/>
              <a:t> controproduttivi </a:t>
            </a:r>
            <a:r>
              <a:rPr lang="en-US" dirty="0" err="1" smtClean="0"/>
              <a:t>nelle</a:t>
            </a:r>
            <a:r>
              <a:rPr lang="en-US" dirty="0" smtClean="0"/>
              <a:t> </a:t>
            </a:r>
            <a:r>
              <a:rPr lang="en-US" dirty="0" err="1" smtClean="0"/>
              <a:t>organizzazioni</a:t>
            </a:r>
            <a:endParaRPr lang="en-US" dirty="0" smtClean="0"/>
          </a:p>
          <a:p>
            <a:pPr lvl="1"/>
            <a:endParaRPr lang="en-US" dirty="0" smtClean="0"/>
          </a:p>
          <a:p>
            <a:pPr lvl="0"/>
            <a:r>
              <a:rPr lang="en-US" dirty="0" err="1" smtClean="0"/>
              <a:t>Ruolo</a:t>
            </a:r>
            <a:r>
              <a:rPr lang="en-US" dirty="0" smtClean="0"/>
              <a:t> del </a:t>
            </a:r>
            <a:r>
              <a:rPr lang="en-US" dirty="0" err="1" smtClean="0"/>
              <a:t>disimpegno</a:t>
            </a:r>
            <a:r>
              <a:rPr lang="en-US" dirty="0" smtClean="0"/>
              <a:t> morale</a:t>
            </a:r>
          </a:p>
          <a:p>
            <a:pPr lvl="0"/>
            <a:endParaRPr lang="en-US" dirty="0" smtClean="0"/>
          </a:p>
          <a:p>
            <a:pPr lvl="0"/>
            <a:r>
              <a:rPr lang="en-US" dirty="0" err="1" smtClean="0"/>
              <a:t>Sfide</a:t>
            </a:r>
            <a:r>
              <a:rPr lang="en-US" dirty="0" smtClean="0"/>
              <a:t> per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futuro</a:t>
            </a:r>
            <a:endParaRPr lang="en-US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pic>
        <p:nvPicPr>
          <p:cNvPr id="32770" name="Picture 2" descr="http://cdn.americanprogress.org/wp-content/uploads/2013/04/0417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1190" y="3543743"/>
            <a:ext cx="4494028" cy="30271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701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60A5D-4844-4B6A-8116-59017CF16CE4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625646" y="1167996"/>
            <a:ext cx="9347125" cy="3893056"/>
          </a:xfrm>
        </p:spPr>
        <p:txBody>
          <a:bodyPr/>
          <a:lstStyle/>
          <a:p>
            <a:r>
              <a:rPr lang="en-GB" dirty="0" smtClean="0"/>
              <a:t>I </a:t>
            </a:r>
            <a:r>
              <a:rPr lang="en-GB" dirty="0" err="1" smtClean="0"/>
              <a:t>comportamenti</a:t>
            </a:r>
            <a:r>
              <a:rPr lang="en-GB" dirty="0" smtClean="0"/>
              <a:t> controproduttivi</a:t>
            </a:r>
            <a:endParaRPr lang="en-GB" dirty="0"/>
          </a:p>
        </p:txBody>
      </p:sp>
      <p:sp>
        <p:nvSpPr>
          <p:cNvPr id="10" name="Avanti o successivo 9">
            <a:hlinkClick r:id="" action="ppaction://noaction" highlightClick="1"/>
          </p:cNvPr>
          <p:cNvSpPr/>
          <p:nvPr/>
        </p:nvSpPr>
        <p:spPr>
          <a:xfrm>
            <a:off x="5380074" y="5018568"/>
            <a:ext cx="797442" cy="276446"/>
          </a:xfrm>
          <a:prstGeom prst="actionButtonForwardNex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 sz="2400" dirty="0" err="1" smtClean="0"/>
          </a:p>
        </p:txBody>
      </p:sp>
      <p:sp>
        <p:nvSpPr>
          <p:cNvPr id="11" name="CasellaDiTesto 10"/>
          <p:cNvSpPr txBox="1"/>
          <p:nvPr/>
        </p:nvSpPr>
        <p:spPr>
          <a:xfrm>
            <a:off x="4657058" y="4657047"/>
            <a:ext cx="2870791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err="1" smtClean="0"/>
              <a:t>Vid</a:t>
            </a:r>
            <a:endParaRPr lang="it-IT" sz="2400" dirty="0" smtClean="0"/>
          </a:p>
          <a:p>
            <a:endParaRPr lang="it-IT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19257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cosa</a:t>
            </a:r>
            <a:r>
              <a:rPr lang="en-GB" dirty="0" smtClean="0"/>
              <a:t> </a:t>
            </a:r>
            <a:r>
              <a:rPr lang="en-GB" dirty="0" err="1" smtClean="0"/>
              <a:t>sappiamo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DA2-68AF-4BDB-963D-8DB3B8C34A8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CasellaDiTesto 2"/>
          <p:cNvSpPr txBox="1"/>
          <p:nvPr/>
        </p:nvSpPr>
        <p:spPr>
          <a:xfrm rot="673216">
            <a:off x="489856" y="3861500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Aggressione a lavoro</a:t>
            </a:r>
          </a:p>
        </p:txBody>
      </p:sp>
      <p:sp>
        <p:nvSpPr>
          <p:cNvPr id="9" name="CasellaDiTesto 8"/>
          <p:cNvSpPr txBox="1"/>
          <p:nvPr/>
        </p:nvSpPr>
        <p:spPr>
          <a:xfrm rot="21282268">
            <a:off x="674914" y="2402814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Comportamenti devianti</a:t>
            </a:r>
          </a:p>
        </p:txBody>
      </p:sp>
      <p:sp>
        <p:nvSpPr>
          <p:cNvPr id="10" name="CasellaDiTesto 9"/>
          <p:cNvSpPr txBox="1"/>
          <p:nvPr/>
        </p:nvSpPr>
        <p:spPr>
          <a:xfrm rot="1787331">
            <a:off x="3722914" y="3104745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err="1" smtClean="0"/>
              <a:t>Misbehaviour</a:t>
            </a:r>
            <a:endParaRPr lang="it-IT" sz="2400" dirty="0" smtClean="0"/>
          </a:p>
        </p:txBody>
      </p:sp>
      <p:sp>
        <p:nvSpPr>
          <p:cNvPr id="11" name="CasellaDiTesto 10"/>
          <p:cNvSpPr txBox="1"/>
          <p:nvPr/>
        </p:nvSpPr>
        <p:spPr>
          <a:xfrm rot="958471">
            <a:off x="5556051" y="2514105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err="1" smtClean="0"/>
              <a:t>Bad</a:t>
            </a:r>
            <a:r>
              <a:rPr lang="it-IT" sz="2400" dirty="0" smtClean="0"/>
              <a:t> </a:t>
            </a:r>
            <a:r>
              <a:rPr lang="it-IT" sz="2400" dirty="0" err="1" smtClean="0"/>
              <a:t>behaviour</a:t>
            </a:r>
            <a:endParaRPr lang="it-IT" sz="2400" dirty="0" smtClean="0"/>
          </a:p>
        </p:txBody>
      </p:sp>
      <p:sp>
        <p:nvSpPr>
          <p:cNvPr id="12" name="CasellaDiTesto 11"/>
          <p:cNvSpPr txBox="1"/>
          <p:nvPr/>
        </p:nvSpPr>
        <p:spPr>
          <a:xfrm rot="20730177">
            <a:off x="5248430" y="265116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Comportamenti antisociali</a:t>
            </a:r>
          </a:p>
        </p:txBody>
      </p:sp>
      <p:sp>
        <p:nvSpPr>
          <p:cNvPr id="13" name="CasellaDiTesto 12"/>
          <p:cNvSpPr txBox="1"/>
          <p:nvPr/>
        </p:nvSpPr>
        <p:spPr>
          <a:xfrm rot="1696734">
            <a:off x="3466333" y="446945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Ritorsione </a:t>
            </a:r>
          </a:p>
        </p:txBody>
      </p:sp>
      <p:sp>
        <p:nvSpPr>
          <p:cNvPr id="17" name="CasellaDiTesto 16"/>
          <p:cNvSpPr txBox="1"/>
          <p:nvPr/>
        </p:nvSpPr>
        <p:spPr>
          <a:xfrm rot="20730177">
            <a:off x="2352829" y="4183157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Vendetta</a:t>
            </a:r>
          </a:p>
        </p:txBody>
      </p:sp>
      <p:sp>
        <p:nvSpPr>
          <p:cNvPr id="18" name="CasellaDiTesto 17"/>
          <p:cNvSpPr txBox="1"/>
          <p:nvPr/>
        </p:nvSpPr>
        <p:spPr>
          <a:xfrm rot="20730177">
            <a:off x="4108563" y="393618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Violenza</a:t>
            </a:r>
          </a:p>
        </p:txBody>
      </p:sp>
      <p:sp>
        <p:nvSpPr>
          <p:cNvPr id="19" name="CasellaDiTesto 18"/>
          <p:cNvSpPr txBox="1"/>
          <p:nvPr/>
        </p:nvSpPr>
        <p:spPr>
          <a:xfrm rot="16689355">
            <a:off x="4780134" y="3482007"/>
            <a:ext cx="287481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Delinquenza</a:t>
            </a:r>
          </a:p>
        </p:txBody>
      </p:sp>
      <p:sp>
        <p:nvSpPr>
          <p:cNvPr id="20" name="CasellaDiTesto 19"/>
          <p:cNvSpPr txBox="1"/>
          <p:nvPr/>
        </p:nvSpPr>
        <p:spPr>
          <a:xfrm rot="3156042">
            <a:off x="3293455" y="4561338"/>
            <a:ext cx="132415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Abuso</a:t>
            </a:r>
          </a:p>
        </p:txBody>
      </p:sp>
      <p:sp>
        <p:nvSpPr>
          <p:cNvPr id="21" name="CasellaDiTesto 20"/>
          <p:cNvSpPr txBox="1"/>
          <p:nvPr/>
        </p:nvSpPr>
        <p:spPr>
          <a:xfrm rot="20730177">
            <a:off x="2748639" y="5262252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Molestia</a:t>
            </a:r>
          </a:p>
        </p:txBody>
      </p:sp>
      <p:sp>
        <p:nvSpPr>
          <p:cNvPr id="22" name="CasellaDiTesto 21"/>
          <p:cNvSpPr txBox="1"/>
          <p:nvPr/>
        </p:nvSpPr>
        <p:spPr>
          <a:xfrm rot="1600588">
            <a:off x="4060187" y="5919417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Mobbing</a:t>
            </a:r>
          </a:p>
        </p:txBody>
      </p:sp>
      <p:sp>
        <p:nvSpPr>
          <p:cNvPr id="23" name="CasellaDiTesto 22"/>
          <p:cNvSpPr txBox="1"/>
          <p:nvPr/>
        </p:nvSpPr>
        <p:spPr>
          <a:xfrm rot="3487650">
            <a:off x="6687997" y="3763527"/>
            <a:ext cx="147999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Bullismo</a:t>
            </a:r>
          </a:p>
        </p:txBody>
      </p:sp>
      <p:sp>
        <p:nvSpPr>
          <p:cNvPr id="24" name="CasellaDiTesto 23"/>
          <p:cNvSpPr txBox="1"/>
          <p:nvPr/>
        </p:nvSpPr>
        <p:spPr>
          <a:xfrm rot="20730177">
            <a:off x="5286160" y="518892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Comportamenti non etici</a:t>
            </a:r>
          </a:p>
        </p:txBody>
      </p:sp>
      <p:sp>
        <p:nvSpPr>
          <p:cNvPr id="25" name="CasellaDiTesto 24"/>
          <p:cNvSpPr txBox="1"/>
          <p:nvPr/>
        </p:nvSpPr>
        <p:spPr>
          <a:xfrm rot="1027715">
            <a:off x="7591441" y="373063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Comportamenti </a:t>
            </a:r>
            <a:r>
              <a:rPr lang="it-IT" sz="2400" dirty="0" err="1" smtClean="0"/>
              <a:t>controproduttivi</a:t>
            </a:r>
            <a:endParaRPr lang="it-IT" sz="2400" dirty="0" smtClean="0"/>
          </a:p>
        </p:txBody>
      </p:sp>
      <p:sp>
        <p:nvSpPr>
          <p:cNvPr id="26" name="CasellaDiTesto 25"/>
          <p:cNvSpPr txBox="1"/>
          <p:nvPr/>
        </p:nvSpPr>
        <p:spPr>
          <a:xfrm rot="19300402">
            <a:off x="7824370" y="4164403"/>
            <a:ext cx="147999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Inciviltà</a:t>
            </a:r>
          </a:p>
        </p:txBody>
      </p:sp>
    </p:spTree>
    <p:extLst>
      <p:ext uri="{BB962C8B-B14F-4D97-AF65-F5344CB8AC3E}">
        <p14:creationId xmlns:p14="http://schemas.microsoft.com/office/powerpoint/2010/main" val="4715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Che</a:t>
            </a:r>
            <a:r>
              <a:rPr lang="en-GB" dirty="0" smtClean="0"/>
              <a:t> </a:t>
            </a:r>
            <a:r>
              <a:rPr lang="en-GB" dirty="0" err="1" smtClean="0"/>
              <a:t>cosa</a:t>
            </a:r>
            <a:r>
              <a:rPr lang="en-GB" dirty="0" smtClean="0"/>
              <a:t> </a:t>
            </a:r>
            <a:r>
              <a:rPr lang="en-GB" dirty="0" err="1" smtClean="0"/>
              <a:t>sappiamo</a:t>
            </a:r>
            <a:r>
              <a:rPr lang="en-GB" dirty="0" smtClean="0"/>
              <a:t>: </a:t>
            </a:r>
            <a:r>
              <a:rPr lang="en-GB" dirty="0" err="1" smtClean="0"/>
              <a:t>elementi</a:t>
            </a:r>
            <a:r>
              <a:rPr lang="en-GB" dirty="0" smtClean="0"/>
              <a:t> </a:t>
            </a:r>
            <a:r>
              <a:rPr lang="en-GB" dirty="0" err="1" smtClean="0"/>
              <a:t>definitori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DA2-68AF-4BDB-963D-8DB3B8C34A8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25" name="CasellaDiTesto 24"/>
          <p:cNvSpPr txBox="1"/>
          <p:nvPr/>
        </p:nvSpPr>
        <p:spPr>
          <a:xfrm rot="1027715">
            <a:off x="7591441" y="3730633"/>
            <a:ext cx="490945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b="1" dirty="0" smtClean="0"/>
              <a:t>Comportamenti </a:t>
            </a:r>
            <a:r>
              <a:rPr lang="it-IT" sz="2400" b="1" dirty="0" err="1" smtClean="0"/>
              <a:t>controproduttivi</a:t>
            </a:r>
            <a:endParaRPr lang="it-IT" sz="2400" b="1" dirty="0" smtClean="0"/>
          </a:p>
        </p:txBody>
      </p:sp>
      <p:sp>
        <p:nvSpPr>
          <p:cNvPr id="5" name="CasellaDiTesto 4"/>
          <p:cNvSpPr txBox="1"/>
          <p:nvPr/>
        </p:nvSpPr>
        <p:spPr>
          <a:xfrm>
            <a:off x="276565" y="2046514"/>
            <a:ext cx="7084933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 smtClean="0"/>
              <a:t>Azioni intenzionali </a:t>
            </a:r>
            <a:r>
              <a:rPr lang="it-IT" dirty="0" smtClean="0"/>
              <a:t>che </a:t>
            </a:r>
            <a:r>
              <a:rPr lang="it-IT" dirty="0"/>
              <a:t>danneggiano l'organizzazione e/o i suoi stakeholder (colleghi, clienti, supervisori) </a:t>
            </a:r>
            <a:r>
              <a:rPr lang="it-IT" dirty="0" smtClean="0"/>
              <a:t>e </a:t>
            </a:r>
            <a:r>
              <a:rPr lang="it-IT" dirty="0"/>
              <a:t>gli interessi legittimi </a:t>
            </a:r>
            <a:r>
              <a:rPr lang="it-IT" dirty="0" smtClean="0"/>
              <a:t>dell'organizzazione.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dirty="0" smtClean="0"/>
              <a:t>Comportamenti che </a:t>
            </a:r>
            <a:r>
              <a:rPr lang="it-IT" b="1" dirty="0" smtClean="0"/>
              <a:t>violano </a:t>
            </a:r>
            <a:r>
              <a:rPr lang="it-IT" b="1" dirty="0"/>
              <a:t>le norme</a:t>
            </a:r>
            <a:r>
              <a:rPr lang="it-IT" dirty="0"/>
              <a:t> organizzative </a:t>
            </a:r>
            <a:r>
              <a:rPr lang="it-IT" dirty="0" smtClean="0"/>
              <a:t>e sociali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 smtClean="0"/>
              <a:t>Minacciano </a:t>
            </a:r>
            <a:r>
              <a:rPr lang="it-IT" b="1" dirty="0"/>
              <a:t>il benessere</a:t>
            </a:r>
            <a:r>
              <a:rPr lang="it-IT" dirty="0"/>
              <a:t> dell’organizzazione, dei sui membri o di </a:t>
            </a:r>
            <a:r>
              <a:rPr lang="it-IT" dirty="0" smtClean="0"/>
              <a:t>entrambi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it-IT" b="1" dirty="0" smtClean="0"/>
              <a:t>Danneggiano </a:t>
            </a:r>
            <a:r>
              <a:rPr lang="it-IT" b="1" dirty="0"/>
              <a:t>l'organizzazione</a:t>
            </a:r>
            <a:r>
              <a:rPr lang="it-IT" dirty="0"/>
              <a:t> ostacolandone il raggiungimento degli obiettivi, attaccandone il </a:t>
            </a:r>
            <a:r>
              <a:rPr lang="it-IT" dirty="0" smtClean="0"/>
              <a:t>funzionamento </a:t>
            </a:r>
            <a:r>
              <a:rPr lang="it-IT" dirty="0"/>
              <a:t>o le </a:t>
            </a:r>
            <a:r>
              <a:rPr lang="it-IT" dirty="0" smtClean="0"/>
              <a:t>proprietà </a:t>
            </a:r>
            <a:r>
              <a:rPr lang="it-IT" dirty="0"/>
              <a:t>oppure attaccando altri </a:t>
            </a:r>
            <a:r>
              <a:rPr lang="it-IT" dirty="0" smtClean="0"/>
              <a:t>lavoratori, riducendone </a:t>
            </a:r>
            <a:r>
              <a:rPr lang="it-IT" dirty="0"/>
              <a:t>la loro </a:t>
            </a:r>
            <a:r>
              <a:rPr lang="it-IT" dirty="0" smtClean="0"/>
              <a:t>performance</a:t>
            </a:r>
            <a:endParaRPr lang="it-IT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it-IT" dirty="0" smtClean="0"/>
          </a:p>
        </p:txBody>
      </p:sp>
      <p:sp>
        <p:nvSpPr>
          <p:cNvPr id="7" name="Rettangolo 6"/>
          <p:cNvSpPr/>
          <p:nvPr/>
        </p:nvSpPr>
        <p:spPr>
          <a:xfrm>
            <a:off x="1643742" y="5750004"/>
            <a:ext cx="86650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Sackett, P. R. (2002). The structure of counterproductive work behaviors: Dimensionality and relationships with facets of job performance. International Journal of Selection and Assessment, 19, 5–11.</a:t>
            </a:r>
            <a:endParaRPr lang="it-IT" sz="1100" dirty="0"/>
          </a:p>
          <a:p>
            <a:r>
              <a:rPr lang="it-IT" sz="1100" dirty="0"/>
              <a:t> </a:t>
            </a:r>
            <a:r>
              <a:rPr lang="en-US" sz="1100" dirty="0"/>
              <a:t>Sackett, P. R., &amp; </a:t>
            </a:r>
            <a:r>
              <a:rPr lang="en-US" sz="1100" dirty="0" err="1"/>
              <a:t>DeVore</a:t>
            </a:r>
            <a:r>
              <a:rPr lang="en-US" sz="1100" dirty="0"/>
              <a:t>, C. J. (2001). Counterproductive behaviors at work. In N. Anderson, D. Ones, H. </a:t>
            </a:r>
            <a:r>
              <a:rPr lang="en-US" sz="1100" dirty="0" err="1"/>
              <a:t>Sinangil</a:t>
            </a:r>
            <a:r>
              <a:rPr lang="en-US" sz="1100" dirty="0"/>
              <a:t>, &amp; C. </a:t>
            </a:r>
            <a:r>
              <a:rPr lang="en-US" sz="1100" dirty="0" err="1"/>
              <a:t>Viswesvaran</a:t>
            </a:r>
            <a:r>
              <a:rPr lang="en-US" sz="1100" dirty="0"/>
              <a:t> (Eds.), </a:t>
            </a:r>
            <a:r>
              <a:rPr lang="en-US" sz="1100" i="1" dirty="0"/>
              <a:t>Handbook of industrial, work, and organizational psychology </a:t>
            </a:r>
            <a:r>
              <a:rPr lang="en-US" sz="1100" dirty="0"/>
              <a:t>(Vol. 1, pp. 145–164). Thousand Oaks, CA: Sage.</a:t>
            </a:r>
            <a:endParaRPr lang="it-IT" sz="1100" dirty="0"/>
          </a:p>
          <a:p>
            <a:r>
              <a:rPr lang="it-IT" sz="1100" dirty="0"/>
              <a:t> </a:t>
            </a:r>
            <a:r>
              <a:rPr lang="en-US" sz="1100" dirty="0"/>
              <a:t>Fox, S., Spector, P. E., &amp; Miles, D. (2001). Counterproductive work behavior (CWB) in response to job stressors and organizational justice: Some mediator and moderator tests for autonomy and emotions. </a:t>
            </a:r>
            <a:r>
              <a:rPr lang="it-IT" sz="1100" i="1" dirty="0"/>
              <a:t>Journal of </a:t>
            </a:r>
            <a:r>
              <a:rPr lang="it-IT" sz="1100" i="1" dirty="0" err="1"/>
              <a:t>Vocational</a:t>
            </a:r>
            <a:r>
              <a:rPr lang="it-IT" sz="1100" i="1" dirty="0"/>
              <a:t> </a:t>
            </a:r>
            <a:r>
              <a:rPr lang="it-IT" sz="1100" i="1" dirty="0" err="1"/>
              <a:t>Behavior</a:t>
            </a:r>
            <a:r>
              <a:rPr lang="it-IT" sz="1100" i="1" dirty="0"/>
              <a:t>, 59, </a:t>
            </a:r>
            <a:r>
              <a:rPr lang="it-IT" sz="1100" dirty="0"/>
              <a:t>291-309.</a:t>
            </a:r>
          </a:p>
        </p:txBody>
      </p:sp>
    </p:spTree>
    <p:extLst>
      <p:ext uri="{BB962C8B-B14F-4D97-AF65-F5344CB8AC3E}">
        <p14:creationId xmlns:p14="http://schemas.microsoft.com/office/powerpoint/2010/main" val="278912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" grpId="0" uiExpand="1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DA2-68AF-4BDB-963D-8DB3B8C34A8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14" name="Segnaposto contenuto 9" descr="PRENDERSI PAUSE LUNGH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429" y="0"/>
            <a:ext cx="3863009" cy="4042883"/>
          </a:xfrm>
          <a:prstGeom prst="rect">
            <a:avLst/>
          </a:prstGeom>
        </p:spPr>
      </p:pic>
      <p:pic>
        <p:nvPicPr>
          <p:cNvPr id="15" name="Segnaposto contenuto 11" descr="LAVORARE LENTAMENTE 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08082"/>
            <a:ext cx="3319156" cy="4422775"/>
          </a:xfrm>
          <a:prstGeom prst="rect">
            <a:avLst/>
          </a:prstGeom>
        </p:spPr>
      </p:pic>
      <p:pic>
        <p:nvPicPr>
          <p:cNvPr id="7" name="Segnaposto contenuto 12" descr="FURTO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9385" y="9939"/>
            <a:ext cx="3435165" cy="4422775"/>
          </a:xfrm>
          <a:prstGeom prst="rect">
            <a:avLst/>
          </a:prstGeom>
        </p:spPr>
      </p:pic>
      <p:pic>
        <p:nvPicPr>
          <p:cNvPr id="8" name="Segnaposto contenuto 10" descr="ROMPERE PC 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1587" y="3923687"/>
            <a:ext cx="3151962" cy="3137953"/>
          </a:xfrm>
          <a:prstGeom prst="rect">
            <a:avLst/>
          </a:prstGeom>
          <a:noFill/>
        </p:spPr>
      </p:pic>
      <p:sp>
        <p:nvSpPr>
          <p:cNvPr id="9" name="CasellaDiTesto 8"/>
          <p:cNvSpPr txBox="1"/>
          <p:nvPr/>
        </p:nvSpPr>
        <p:spPr>
          <a:xfrm>
            <a:off x="4593773" y="5138057"/>
            <a:ext cx="2786743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2400" b="1" dirty="0" smtClean="0"/>
              <a:t>Comportamenti </a:t>
            </a:r>
            <a:r>
              <a:rPr lang="it-IT" sz="2400" b="1" dirty="0" err="1" smtClean="0"/>
              <a:t>controproduttivi</a:t>
            </a:r>
            <a:r>
              <a:rPr lang="it-IT" sz="2400" b="1" dirty="0" smtClean="0"/>
              <a:t> diretti all’organizzazione</a:t>
            </a:r>
          </a:p>
        </p:txBody>
      </p:sp>
      <p:pic>
        <p:nvPicPr>
          <p:cNvPr id="10" name="Segnaposto contenuto 11" descr="SABOTAGGIO 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165" y="4195225"/>
            <a:ext cx="2623930" cy="261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8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DA2-68AF-4BDB-963D-8DB3B8C34A85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547688" y="765176"/>
            <a:ext cx="11399836" cy="8186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cosa</a:t>
            </a:r>
            <a:r>
              <a:rPr kumimoji="0" lang="en-GB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GB" sz="3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sappiamo</a:t>
            </a:r>
            <a:endParaRPr kumimoji="0" lang="en-GB" sz="3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284" y="2120356"/>
            <a:ext cx="303605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289" y="2159914"/>
            <a:ext cx="2588096" cy="311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magine 10" descr="SEXUAL HARASSMENT 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52" y="2172586"/>
            <a:ext cx="3162300" cy="3810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419600" y="5181600"/>
            <a:ext cx="2786743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it-IT" sz="2400" b="1" dirty="0" smtClean="0"/>
              <a:t>Comportamenti </a:t>
            </a:r>
            <a:r>
              <a:rPr lang="it-IT" sz="2400" b="1" dirty="0" err="1" smtClean="0"/>
              <a:t>controproduttivi</a:t>
            </a:r>
            <a:r>
              <a:rPr lang="it-IT" sz="2400" b="1" dirty="0" smtClean="0"/>
              <a:t> diretti alle persone</a:t>
            </a:r>
          </a:p>
        </p:txBody>
      </p:sp>
    </p:spTree>
    <p:extLst>
      <p:ext uri="{BB962C8B-B14F-4D97-AF65-F5344CB8AC3E}">
        <p14:creationId xmlns:p14="http://schemas.microsoft.com/office/powerpoint/2010/main" val="254508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COSA SPINGE A METTERE IN ATTO I CWB?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Ovale 5"/>
          <p:cNvSpPr/>
          <p:nvPr/>
        </p:nvSpPr>
        <p:spPr bwMode="auto">
          <a:xfrm>
            <a:off x="4797285" y="3479571"/>
            <a:ext cx="2152650" cy="1184265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800" dirty="0"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7" name="Freccia a destra 6"/>
          <p:cNvSpPr/>
          <p:nvPr/>
        </p:nvSpPr>
        <p:spPr bwMode="auto">
          <a:xfrm rot="2445508">
            <a:off x="3852815" y="2828333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8" name="Ovale 7"/>
          <p:cNvSpPr/>
          <p:nvPr/>
        </p:nvSpPr>
        <p:spPr bwMode="auto">
          <a:xfrm>
            <a:off x="1233397" y="2183427"/>
            <a:ext cx="2697411" cy="965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Fattori individuali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7937299" y="4496476"/>
            <a:ext cx="2301875" cy="965200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Emozioni Negative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1" name="Freccia a destra 10"/>
          <p:cNvSpPr/>
          <p:nvPr/>
        </p:nvSpPr>
        <p:spPr bwMode="auto">
          <a:xfrm rot="12173017">
            <a:off x="6961745" y="4145953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3" name="Ovale 12"/>
          <p:cNvSpPr/>
          <p:nvPr/>
        </p:nvSpPr>
        <p:spPr bwMode="auto">
          <a:xfrm>
            <a:off x="1474135" y="4161768"/>
            <a:ext cx="2683216" cy="1109216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Ambiente lavorativo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4" name="Freccia a destra 13"/>
          <p:cNvSpPr/>
          <p:nvPr/>
        </p:nvSpPr>
        <p:spPr bwMode="auto">
          <a:xfrm rot="20609945">
            <a:off x="4084573" y="4035386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301057" y="2005866"/>
            <a:ext cx="3519917" cy="2154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000" dirty="0" smtClean="0"/>
              <a:t>Aggressione affettiva</a:t>
            </a:r>
            <a:r>
              <a:rPr lang="it-IT" sz="2000" dirty="0"/>
              <a:t>, impulsiva o reattiva e fa riferimento a quell'insieme di comportamenti aggressivi di natura impulsiva e che quindi non sono </a:t>
            </a:r>
            <a:r>
              <a:rPr lang="it-IT" sz="2000" dirty="0" smtClean="0"/>
              <a:t>pianificati (Anderson </a:t>
            </a:r>
            <a:r>
              <a:rPr lang="it-IT" sz="2000" dirty="0"/>
              <a:t>e </a:t>
            </a:r>
            <a:r>
              <a:rPr lang="it-IT" sz="2000" dirty="0" err="1" smtClean="0"/>
              <a:t>Bushman</a:t>
            </a:r>
            <a:r>
              <a:rPr lang="it-IT" sz="2000" dirty="0" smtClean="0"/>
              <a:t>, 2002) 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78299" y="5328123"/>
            <a:ext cx="4058930" cy="14157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b="1" dirty="0"/>
              <a:t>Fattori che </a:t>
            </a:r>
            <a:r>
              <a:rPr lang="it-IT" b="1" dirty="0" smtClean="0"/>
              <a:t>facilitano</a:t>
            </a:r>
            <a:endParaRPr lang="it-IT" b="1" dirty="0"/>
          </a:p>
          <a:p>
            <a:r>
              <a:rPr lang="it-IT" dirty="0" err="1" smtClean="0"/>
              <a:t>Stressor</a:t>
            </a:r>
            <a:r>
              <a:rPr lang="it-IT" dirty="0" smtClean="0"/>
              <a:t> lavorativi (Conflitti interpersonali, vincoli organizzativi, </a:t>
            </a:r>
            <a:r>
              <a:rPr lang="it-IT" dirty="0" err="1" smtClean="0"/>
              <a:t>workload</a:t>
            </a:r>
            <a:r>
              <a:rPr lang="it-IT" dirty="0" smtClean="0"/>
              <a:t>, conflitto/ambiguità di ruolo),</a:t>
            </a:r>
          </a:p>
          <a:p>
            <a:r>
              <a:rPr lang="it-IT" dirty="0" smtClean="0"/>
              <a:t>Aggressione utenti, leadership abusive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4741263" y="1817086"/>
            <a:ext cx="3519917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000" dirty="0" smtClean="0"/>
              <a:t>Integrità, coscienziosità, </a:t>
            </a:r>
            <a:r>
              <a:rPr lang="it-IT" sz="2000" dirty="0" err="1" smtClean="0"/>
              <a:t>amicalità</a:t>
            </a:r>
            <a:r>
              <a:rPr lang="it-IT" sz="2000" dirty="0" smtClean="0"/>
              <a:t>, </a:t>
            </a:r>
            <a:r>
              <a:rPr lang="it-IT" sz="2000" dirty="0" err="1" smtClean="0"/>
              <a:t>stabiità</a:t>
            </a:r>
            <a:r>
              <a:rPr lang="it-IT" sz="2000" dirty="0" smtClean="0"/>
              <a:t> emotiva, ottimismo, self </a:t>
            </a:r>
            <a:r>
              <a:rPr lang="it-IT" sz="2000" dirty="0" err="1" smtClean="0"/>
              <a:t>efficacy</a:t>
            </a:r>
            <a:r>
              <a:rPr lang="it-IT" sz="2000" dirty="0" smtClean="0"/>
              <a:t>, narcisismo, machiavellismo, psicopatia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458340" y="5301618"/>
            <a:ext cx="351991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000" b="1" dirty="0" smtClean="0"/>
              <a:t>Fattori che prevengono </a:t>
            </a:r>
          </a:p>
          <a:p>
            <a:r>
              <a:rPr lang="it-IT" sz="2000" dirty="0" smtClean="0"/>
              <a:t>Supporto sociale</a:t>
            </a:r>
          </a:p>
          <a:p>
            <a:r>
              <a:rPr lang="it-IT" sz="2000" dirty="0" smtClean="0"/>
              <a:t>Leadership etica</a:t>
            </a:r>
          </a:p>
          <a:p>
            <a:r>
              <a:rPr lang="it-IT" sz="2000" dirty="0" smtClean="0"/>
              <a:t>Autonomia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8255795" y="5849370"/>
            <a:ext cx="351991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000" dirty="0" smtClean="0"/>
              <a:t>Rabbia, paura, ansia, frustrazione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3" grpId="0" animBg="1"/>
      <p:bldP spid="14" grpId="0" animBg="1"/>
      <p:bldP spid="4" grpId="0"/>
      <p:bldP spid="15" grpId="0"/>
      <p:bldP spid="16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modello </a:t>
            </a:r>
            <a:r>
              <a:rPr lang="it-IT" dirty="0" err="1" smtClean="0"/>
              <a:t>stressor-emotion</a:t>
            </a:r>
            <a:r>
              <a:rPr lang="it-IT" dirty="0" smtClean="0"/>
              <a:t> model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5" name="Ovale 14"/>
          <p:cNvSpPr/>
          <p:nvPr/>
        </p:nvSpPr>
        <p:spPr bwMode="auto">
          <a:xfrm>
            <a:off x="8766203" y="4246171"/>
            <a:ext cx="1925536" cy="975464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A20000"/>
                </a:solidFill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16" name="Freccia a destra 15"/>
          <p:cNvSpPr/>
          <p:nvPr/>
        </p:nvSpPr>
        <p:spPr bwMode="auto">
          <a:xfrm>
            <a:off x="7542139" y="4348489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7" name="Freccia a destra 16"/>
          <p:cNvSpPr/>
          <p:nvPr/>
        </p:nvSpPr>
        <p:spPr bwMode="auto">
          <a:xfrm>
            <a:off x="4219502" y="4348489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8" name="Ovale 17"/>
          <p:cNvSpPr/>
          <p:nvPr/>
        </p:nvSpPr>
        <p:spPr bwMode="auto">
          <a:xfrm>
            <a:off x="1976335" y="4348489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err="1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Stressors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9" name="Ovale 18"/>
          <p:cNvSpPr/>
          <p:nvPr/>
        </p:nvSpPr>
        <p:spPr bwMode="auto">
          <a:xfrm>
            <a:off x="5297385" y="4348489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Emozioni Negative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0" name="Rettangolo 19"/>
          <p:cNvSpPr/>
          <p:nvPr/>
        </p:nvSpPr>
        <p:spPr>
          <a:xfrm>
            <a:off x="1547739" y="4137711"/>
            <a:ext cx="9144000" cy="114867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/>
          <p:cNvSpPr/>
          <p:nvPr/>
        </p:nvSpPr>
        <p:spPr bwMode="auto">
          <a:xfrm>
            <a:off x="4750447" y="2643182"/>
            <a:ext cx="2940928" cy="103096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endParaRPr lang="it-IT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  <a:p>
            <a:pPr algn="ctr" eaLnBrk="0" hangingPunct="0">
              <a:defRPr/>
            </a:pPr>
            <a:r>
              <a:rPr lang="it-IT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Personalità</a:t>
            </a:r>
          </a:p>
          <a:p>
            <a:pPr algn="ctr" eaLnBrk="0" hangingPunct="0">
              <a:defRPr/>
            </a:pPr>
            <a:endPara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0" hangingPunct="0">
              <a:defRPr/>
            </a:pPr>
            <a:r>
              <a:rPr lang="it-IT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Controllo</a:t>
            </a:r>
          </a:p>
          <a:p>
            <a:pPr algn="ctr" eaLnBrk="0" hangingPunct="0"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2" name="Freccia a destra 21"/>
          <p:cNvSpPr/>
          <p:nvPr/>
        </p:nvSpPr>
        <p:spPr bwMode="auto">
          <a:xfrm rot="2754924">
            <a:off x="7219948" y="3586461"/>
            <a:ext cx="1593413" cy="481725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23" name="Freccia a destra 22"/>
          <p:cNvSpPr/>
          <p:nvPr/>
        </p:nvSpPr>
        <p:spPr bwMode="auto">
          <a:xfrm rot="4024027">
            <a:off x="6996081" y="3726122"/>
            <a:ext cx="668242" cy="484311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24" name="Freccia a destra 23"/>
          <p:cNvSpPr/>
          <p:nvPr/>
        </p:nvSpPr>
        <p:spPr bwMode="auto">
          <a:xfrm rot="5400000">
            <a:off x="5900652" y="3801049"/>
            <a:ext cx="668242" cy="484311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25" name="Freccia a destra 24"/>
          <p:cNvSpPr/>
          <p:nvPr/>
        </p:nvSpPr>
        <p:spPr bwMode="auto">
          <a:xfrm rot="7118280">
            <a:off x="4658088" y="3733357"/>
            <a:ext cx="668242" cy="484311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26" name="Freccia a destra 25"/>
          <p:cNvSpPr/>
          <p:nvPr/>
        </p:nvSpPr>
        <p:spPr bwMode="auto">
          <a:xfrm rot="8154924">
            <a:off x="3633998" y="3624016"/>
            <a:ext cx="1593413" cy="481725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1690647" y="6211669"/>
            <a:ext cx="2000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/>
              <a:t>Spector &amp; Fox, 2005</a:t>
            </a:r>
            <a:endParaRPr lang="it-IT" sz="1200" dirty="0" smtClean="0"/>
          </a:p>
          <a:p>
            <a:pPr lvl="0"/>
            <a:endParaRPr lang="it-IT" sz="1200" dirty="0" smtClean="0"/>
          </a:p>
          <a:p>
            <a:endParaRPr lang="it-IT" sz="1200" dirty="0"/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 bwMode="auto">
          <a:xfrm>
            <a:off x="1690647" y="1695197"/>
            <a:ext cx="4071934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+mn-lt"/>
                <a:cs typeface="Arial" charset="0"/>
              </a:rPr>
              <a:t>Frustrazione-aggressione</a:t>
            </a:r>
            <a:endParaRPr lang="en-US" sz="2000" b="1" dirty="0" smtClean="0">
              <a:solidFill>
                <a:srgbClr val="000000"/>
              </a:solidFill>
              <a:latin typeface="+mn-lt"/>
              <a:cs typeface="Arial" charset="0"/>
            </a:endParaRPr>
          </a:p>
          <a:p>
            <a:pPr algn="ctr">
              <a:defRPr/>
            </a:pPr>
            <a:r>
              <a:rPr lang="en-US" sz="1400" dirty="0" smtClean="0"/>
              <a:t>Dollard, </a:t>
            </a:r>
            <a:r>
              <a:rPr lang="en-US" sz="1400" dirty="0" err="1" smtClean="0"/>
              <a:t>Doob</a:t>
            </a:r>
            <a:r>
              <a:rPr lang="en-US" sz="1400" dirty="0" smtClean="0"/>
              <a:t>, Miller,</a:t>
            </a:r>
            <a:r>
              <a:rPr lang="en-GB" sz="1400" dirty="0" smtClean="0"/>
              <a:t> </a:t>
            </a:r>
            <a:r>
              <a:rPr lang="en-GB" sz="1400" dirty="0" err="1" smtClean="0"/>
              <a:t>Mowrer</a:t>
            </a:r>
            <a:r>
              <a:rPr lang="en-GB" sz="1400" dirty="0" smtClean="0"/>
              <a:t>, &amp; Sears</a:t>
            </a:r>
            <a:r>
              <a:rPr lang="en-US" sz="1400" dirty="0" smtClean="0"/>
              <a:t> 1939; </a:t>
            </a:r>
          </a:p>
          <a:p>
            <a:pPr algn="ctr">
              <a:defRPr/>
            </a:pPr>
            <a:r>
              <a:rPr lang="en-US" sz="1400" dirty="0" smtClean="0"/>
              <a:t>see also Berkowitz, 1989</a:t>
            </a:r>
            <a:endParaRPr lang="en-US" sz="1400" dirty="0" smtClean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pic>
        <p:nvPicPr>
          <p:cNvPr id="29" name="Picture 2" descr="http://www.st-georgescofe.co.uk/wp-content/uploads/2011/02/Plus-minus-equals.png"/>
          <p:cNvPicPr>
            <a:picLocks noChangeAspect="1" noChangeArrowheads="1"/>
          </p:cNvPicPr>
          <p:nvPr/>
        </p:nvPicPr>
        <p:blipFill>
          <a:blip r:embed="rId2" cstate="print"/>
          <a:srcRect r="65980"/>
          <a:stretch>
            <a:fillRect/>
          </a:stretch>
        </p:blipFill>
        <p:spPr bwMode="auto">
          <a:xfrm>
            <a:off x="5762581" y="1714488"/>
            <a:ext cx="746294" cy="758206"/>
          </a:xfrm>
          <a:prstGeom prst="rect">
            <a:avLst/>
          </a:prstGeom>
          <a:noFill/>
        </p:spPr>
      </p:pic>
      <p:sp>
        <p:nvSpPr>
          <p:cNvPr id="30" name="Rectangle 3"/>
          <p:cNvSpPr txBox="1">
            <a:spLocks noChangeArrowheads="1"/>
          </p:cNvSpPr>
          <p:nvPr/>
        </p:nvSpPr>
        <p:spPr bwMode="auto">
          <a:xfrm>
            <a:off x="6191209" y="1766635"/>
            <a:ext cx="364330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+mn-lt"/>
                <a:cs typeface="Arial" charset="0"/>
              </a:rPr>
              <a:t>Teorie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  <a:cs typeface="Arial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+mn-lt"/>
                <a:cs typeface="Arial" charset="0"/>
              </a:rPr>
              <a:t>dello</a:t>
            </a:r>
            <a:r>
              <a:rPr lang="en-US" sz="2000" b="1" dirty="0" smtClean="0">
                <a:solidFill>
                  <a:srgbClr val="000000"/>
                </a:solidFill>
                <a:latin typeface="+mn-lt"/>
                <a:cs typeface="Arial" charset="0"/>
              </a:rPr>
              <a:t> stress</a:t>
            </a:r>
          </a:p>
          <a:p>
            <a:pPr algn="ctr">
              <a:defRPr/>
            </a:pPr>
            <a:r>
              <a:rPr lang="en-US" sz="1400" dirty="0" err="1" smtClean="0"/>
              <a:t>Jex</a:t>
            </a:r>
            <a:r>
              <a:rPr lang="en-US" sz="1400" dirty="0" smtClean="0"/>
              <a:t> &amp; </a:t>
            </a:r>
            <a:r>
              <a:rPr lang="en-US" sz="1400" dirty="0" err="1" smtClean="0"/>
              <a:t>Beehr</a:t>
            </a:r>
            <a:r>
              <a:rPr lang="en-US" sz="1400" dirty="0" smtClean="0"/>
              <a:t>, 1991; Lazarus, 1999</a:t>
            </a:r>
            <a:endParaRPr lang="en-US" sz="1400" dirty="0" smtClean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pic>
        <p:nvPicPr>
          <p:cNvPr id="31" name="Picture 4" descr="http://www.st-georgescofe.co.uk/wp-content/uploads/2011/02/Plus-minus-equals.png"/>
          <p:cNvPicPr>
            <a:picLocks noChangeAspect="1" noChangeArrowheads="1"/>
          </p:cNvPicPr>
          <p:nvPr/>
        </p:nvPicPr>
        <p:blipFill>
          <a:blip r:embed="rId3" cstate="print"/>
          <a:srcRect l="67094"/>
          <a:stretch>
            <a:fillRect/>
          </a:stretch>
        </p:blipFill>
        <p:spPr bwMode="auto">
          <a:xfrm>
            <a:off x="9620233" y="1552321"/>
            <a:ext cx="834534" cy="87654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8000" dirty="0"/>
              <a:t>E</a:t>
            </a:r>
            <a:r>
              <a:rPr lang="it-IT" sz="8000" dirty="0" smtClean="0"/>
              <a:t>xtended </a:t>
            </a:r>
            <a:r>
              <a:rPr lang="it-IT" sz="8000" dirty="0" err="1" smtClean="0"/>
              <a:t>stressor</a:t>
            </a:r>
            <a:r>
              <a:rPr lang="it-IT" sz="8000" dirty="0" smtClean="0"/>
              <a:t> </a:t>
            </a:r>
            <a:r>
              <a:rPr lang="it-IT" sz="8000" dirty="0" err="1" smtClean="0"/>
              <a:t>emotion</a:t>
            </a:r>
            <a:r>
              <a:rPr lang="it-IT" sz="8000" dirty="0" smtClean="0"/>
              <a:t> model</a:t>
            </a:r>
            <a:endParaRPr lang="it-IT" sz="8000" dirty="0"/>
          </a:p>
        </p:txBody>
      </p:sp>
    </p:spTree>
    <p:extLst>
      <p:ext uri="{BB962C8B-B14F-4D97-AF65-F5344CB8AC3E}">
        <p14:creationId xmlns:p14="http://schemas.microsoft.com/office/powerpoint/2010/main" val="280021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620078" y="2350457"/>
            <a:ext cx="8408505" cy="4423130"/>
          </a:xfrm>
        </p:spPr>
        <p:txBody>
          <a:bodyPr/>
          <a:lstStyle/>
          <a:p>
            <a:pPr algn="ctr"/>
            <a:r>
              <a:rPr lang="it-IT" sz="2400" b="0" dirty="0" smtClean="0"/>
              <a:t>Meccanismi psicologici che hanno l’obiettivo di ‘’mettere a tacere’’ il sistema morale interno (e.g. giustificazione, neutralizzazione, razionalizzazione) che danno il via libera alla messa in atto dei comportamenti devianti.</a:t>
            </a:r>
          </a:p>
          <a:p>
            <a:pPr algn="ctr"/>
            <a:endParaRPr lang="it-IT" sz="2400" b="0" dirty="0"/>
          </a:p>
          <a:p>
            <a:pPr algn="ctr"/>
            <a:r>
              <a:rPr lang="it-IT" sz="2400" dirty="0" smtClean="0"/>
              <a:t>Disimpegno Morale</a:t>
            </a:r>
          </a:p>
          <a:p>
            <a:pPr algn="ctr"/>
            <a:r>
              <a:rPr lang="it-IT" sz="2400" b="0" dirty="0" smtClean="0"/>
              <a:t>Un costrutto importante per esplorare come le persone possono agire in modo distruttivo senza dover abdicare ai propri valori e principi morali (Bandura, 1991)</a:t>
            </a:r>
            <a:endParaRPr lang="it-IT" sz="2400" b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Perché anche le ‘’brave’’ persone possono agire </a:t>
            </a:r>
            <a:r>
              <a:rPr lang="it-IT" dirty="0" err="1" smtClean="0"/>
              <a:t>controproduttivamente</a:t>
            </a:r>
            <a:r>
              <a:rPr lang="it-IT" dirty="0" smtClean="0"/>
              <a:t>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7108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contenuto 5"/>
          <p:cNvSpPr>
            <a:spLocks noGrp="1"/>
          </p:cNvSpPr>
          <p:nvPr>
            <p:ph idx="1"/>
          </p:nvPr>
        </p:nvSpPr>
        <p:spPr>
          <a:xfrm>
            <a:off x="1620078" y="1813745"/>
            <a:ext cx="8408505" cy="2648926"/>
          </a:xfrm>
        </p:spPr>
        <p:txBody>
          <a:bodyPr/>
          <a:lstStyle/>
          <a:p>
            <a:pPr algn="ctr"/>
            <a:r>
              <a:rPr lang="it-IT" sz="2400" dirty="0" smtClean="0"/>
              <a:t>Distorsioni cognitive</a:t>
            </a:r>
            <a:r>
              <a:rPr lang="it-IT" sz="2400" b="0" dirty="0" smtClean="0"/>
              <a:t> attraverso cui un individuo tende a vedere il comportamento aggressivo/deviante e le sue </a:t>
            </a:r>
            <a:r>
              <a:rPr lang="it-IT" sz="2400" dirty="0" smtClean="0"/>
              <a:t>conseguenze negative in un modo socialmente e moralmente favorevole</a:t>
            </a:r>
            <a:r>
              <a:rPr lang="it-IT" sz="2400" b="0" dirty="0" smtClean="0"/>
              <a:t>, che non richiede l’abbandono delle norme, e consente all’individuo di non provare sensi di colpa o vergogna, e senza sentire la paura di essere punito o il bisogno di riparare</a:t>
            </a:r>
            <a:endParaRPr lang="it-IT" sz="2400" b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Disimpegno Morale</a:t>
            </a:r>
            <a:endParaRPr lang="it-IT" dirty="0"/>
          </a:p>
        </p:txBody>
      </p:sp>
      <p:pic>
        <p:nvPicPr>
          <p:cNvPr id="7" name="Immagine 10" descr="MC900078840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89" y="5022508"/>
            <a:ext cx="12414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11"/>
          <p:cNvSpPr txBox="1">
            <a:spLocks noChangeArrowheads="1"/>
          </p:cNvSpPr>
          <p:nvPr/>
        </p:nvSpPr>
        <p:spPr bwMode="auto">
          <a:xfrm>
            <a:off x="2479675" y="5701958"/>
            <a:ext cx="946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US" sz="1200"/>
              <a:t>VALUES</a:t>
            </a:r>
          </a:p>
        </p:txBody>
      </p:sp>
      <p:pic>
        <p:nvPicPr>
          <p:cNvPr id="9" name="Immagine 12" descr="MC900078840.WM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1" y="4776445"/>
            <a:ext cx="12414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13"/>
          <p:cNvSpPr txBox="1">
            <a:spLocks noChangeArrowheads="1"/>
          </p:cNvSpPr>
          <p:nvPr/>
        </p:nvSpPr>
        <p:spPr bwMode="auto">
          <a:xfrm>
            <a:off x="8466138" y="5454307"/>
            <a:ext cx="9461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US" sz="1200"/>
              <a:t>VALUES</a:t>
            </a:r>
          </a:p>
        </p:txBody>
      </p:sp>
      <p:pic>
        <p:nvPicPr>
          <p:cNvPr id="11" name="Immagine 14" descr="MC900078734.W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4714532"/>
            <a:ext cx="22669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reccia a destra 11"/>
          <p:cNvSpPr/>
          <p:nvPr/>
        </p:nvSpPr>
        <p:spPr bwMode="auto">
          <a:xfrm>
            <a:off x="3629026" y="5732120"/>
            <a:ext cx="595313" cy="246063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it-IT">
              <a:cs typeface="Arial" charset="0"/>
            </a:endParaRPr>
          </a:p>
        </p:txBody>
      </p:sp>
      <p:sp>
        <p:nvSpPr>
          <p:cNvPr id="13" name="Freccia a destra 12"/>
          <p:cNvSpPr/>
          <p:nvPr/>
        </p:nvSpPr>
        <p:spPr bwMode="auto">
          <a:xfrm>
            <a:off x="6926263" y="5578132"/>
            <a:ext cx="595312" cy="246062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it-IT">
              <a:cs typeface="Arial" charset="0"/>
            </a:endParaRPr>
          </a:p>
        </p:txBody>
      </p:sp>
      <p:pic>
        <p:nvPicPr>
          <p:cNvPr id="14" name="Picture 2" descr="http://181fitness.com/wp-content/uploads/2013/04/selfregulation-481x2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4352583"/>
            <a:ext cx="1770063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995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Disimpegno Morale</a:t>
            </a:r>
            <a:endParaRPr lang="it-IT" dirty="0"/>
          </a:p>
        </p:txBody>
      </p:sp>
      <p:sp>
        <p:nvSpPr>
          <p:cNvPr id="16" name="Segnaposto contenuto 5"/>
          <p:cNvSpPr txBox="1">
            <a:spLocks/>
          </p:cNvSpPr>
          <p:nvPr/>
        </p:nvSpPr>
        <p:spPr>
          <a:xfrm>
            <a:off x="1613454" y="3059450"/>
            <a:ext cx="9279833" cy="1217690"/>
          </a:xfrm>
          <a:prstGeom prst="rect">
            <a:avLst/>
          </a:prstGeom>
        </p:spPr>
        <p:txBody>
          <a:bodyPr vert="horz" lIns="0" tIns="108000" rIns="18000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0" i="1" dirty="0"/>
              <a:t>Assentarsi spesso dal posto di lavoro non è poi così grave, dal momento che molta gente viene al lavoro e poi non combina nulla</a:t>
            </a:r>
          </a:p>
        </p:txBody>
      </p:sp>
      <p:sp>
        <p:nvSpPr>
          <p:cNvPr id="17" name="Segnaposto contenuto 5"/>
          <p:cNvSpPr txBox="1">
            <a:spLocks/>
          </p:cNvSpPr>
          <p:nvPr/>
        </p:nvSpPr>
        <p:spPr>
          <a:xfrm>
            <a:off x="1613453" y="4458082"/>
            <a:ext cx="9279834" cy="1217690"/>
          </a:xfrm>
          <a:prstGeom prst="rect">
            <a:avLst/>
          </a:prstGeom>
        </p:spPr>
        <p:txBody>
          <a:bodyPr vert="horz" lIns="0" tIns="108000" rIns="18000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0" i="1" dirty="0"/>
              <a:t>E’ giusto che un lavoratore si assenti per malattia, se questo è il modo per allontanarsi da un ambiente di lavoro ostile</a:t>
            </a:r>
          </a:p>
        </p:txBody>
      </p:sp>
      <p:sp>
        <p:nvSpPr>
          <p:cNvPr id="18" name="Segnaposto contenuto 5"/>
          <p:cNvSpPr txBox="1">
            <a:spLocks/>
          </p:cNvSpPr>
          <p:nvPr/>
        </p:nvSpPr>
        <p:spPr>
          <a:xfrm>
            <a:off x="1455289" y="5449210"/>
            <a:ext cx="9279834" cy="1217690"/>
          </a:xfrm>
          <a:prstGeom prst="rect">
            <a:avLst/>
          </a:prstGeom>
        </p:spPr>
        <p:txBody>
          <a:bodyPr vert="horz" lIns="0" tIns="108000" rIns="18000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1950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4375" indent="-35242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-36195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Calibri Light" panose="020F0302020204030204" pitchFamily="34" charset="0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2400" b="0" i="1" dirty="0"/>
              <a:t>Quei colleghi che vengono derisi al lavoro di solito se lo meritano</a:t>
            </a:r>
          </a:p>
        </p:txBody>
      </p:sp>
    </p:spTree>
    <p:extLst>
      <p:ext uri="{BB962C8B-B14F-4D97-AF65-F5344CB8AC3E}">
        <p14:creationId xmlns:p14="http://schemas.microsoft.com/office/powerpoint/2010/main" val="1509044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14</a:t>
            </a:fld>
            <a:endParaRPr lang="en-GB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" y="11904"/>
            <a:ext cx="6358898" cy="153545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247" y="505277"/>
            <a:ext cx="3401926" cy="7239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4"/>
          <a:srcRect r="8978"/>
          <a:stretch/>
        </p:blipFill>
        <p:spPr>
          <a:xfrm>
            <a:off x="3195013" y="1304250"/>
            <a:ext cx="8130211" cy="555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6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circolo vizioso</a:t>
            </a:r>
            <a:endParaRPr lang="it-IT" dirty="0"/>
          </a:p>
        </p:txBody>
      </p:sp>
      <p:cxnSp>
        <p:nvCxnSpPr>
          <p:cNvPr id="10" name="Connettore 2 9"/>
          <p:cNvCxnSpPr>
            <a:stCxn id="21" idx="6"/>
            <a:endCxn id="51" idx="2"/>
          </p:cNvCxnSpPr>
          <p:nvPr/>
        </p:nvCxnSpPr>
        <p:spPr>
          <a:xfrm flipV="1">
            <a:off x="5230813" y="3125719"/>
            <a:ext cx="1636712" cy="1816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stCxn id="14" idx="6"/>
            <a:endCxn id="51" idx="2"/>
          </p:cNvCxnSpPr>
          <p:nvPr/>
        </p:nvCxnSpPr>
        <p:spPr>
          <a:xfrm>
            <a:off x="5210175" y="3125719"/>
            <a:ext cx="165735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24"/>
          <p:cNvSpPr txBox="1">
            <a:spLocks noChangeArrowheads="1"/>
          </p:cNvSpPr>
          <p:nvPr/>
        </p:nvSpPr>
        <p:spPr bwMode="auto">
          <a:xfrm>
            <a:off x="3267075" y="283838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 dirty="0" smtClean="0"/>
              <a:t>.59</a:t>
            </a:r>
            <a:endParaRPr lang="it-IT" altLang="it-IT" sz="1400" dirty="0"/>
          </a:p>
        </p:txBody>
      </p:sp>
      <p:sp>
        <p:nvSpPr>
          <p:cNvPr id="13" name="Ovale 12"/>
          <p:cNvSpPr/>
          <p:nvPr/>
        </p:nvSpPr>
        <p:spPr>
          <a:xfrm>
            <a:off x="1754188" y="2766944"/>
            <a:ext cx="1260475" cy="719138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MD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T1</a:t>
            </a:r>
          </a:p>
        </p:txBody>
      </p:sp>
      <p:sp>
        <p:nvSpPr>
          <p:cNvPr id="14" name="Ovale 13"/>
          <p:cNvSpPr/>
          <p:nvPr/>
        </p:nvSpPr>
        <p:spPr>
          <a:xfrm>
            <a:off x="3914775" y="2766944"/>
            <a:ext cx="1295400" cy="719138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MD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T2</a:t>
            </a:r>
          </a:p>
        </p:txBody>
      </p:sp>
      <p:cxnSp>
        <p:nvCxnSpPr>
          <p:cNvPr id="15" name="Connettore 2 14"/>
          <p:cNvCxnSpPr>
            <a:stCxn id="13" idx="6"/>
            <a:endCxn id="21" idx="2"/>
          </p:cNvCxnSpPr>
          <p:nvPr/>
        </p:nvCxnSpPr>
        <p:spPr>
          <a:xfrm>
            <a:off x="3014663" y="3125719"/>
            <a:ext cx="957262" cy="1816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34"/>
          <p:cNvSpPr txBox="1">
            <a:spLocks noChangeArrowheads="1"/>
          </p:cNvSpPr>
          <p:nvPr/>
        </p:nvSpPr>
        <p:spPr bwMode="auto">
          <a:xfrm>
            <a:off x="6075363" y="283838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.42</a:t>
            </a:r>
          </a:p>
        </p:txBody>
      </p:sp>
      <p:sp>
        <p:nvSpPr>
          <p:cNvPr id="20" name="CasellaDiTesto 135"/>
          <p:cNvSpPr txBox="1">
            <a:spLocks noChangeArrowheads="1"/>
          </p:cNvSpPr>
          <p:nvPr/>
        </p:nvSpPr>
        <p:spPr bwMode="auto">
          <a:xfrm>
            <a:off x="4275138" y="4351269"/>
            <a:ext cx="927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R</a:t>
            </a:r>
            <a:r>
              <a:rPr lang="it-IT" altLang="it-IT" sz="1200" baseline="30000"/>
              <a:t>2 </a:t>
            </a:r>
            <a:r>
              <a:rPr lang="it-IT" altLang="it-IT" sz="1200"/>
              <a:t>= .22</a:t>
            </a:r>
          </a:p>
        </p:txBody>
      </p:sp>
      <p:sp>
        <p:nvSpPr>
          <p:cNvPr id="21" name="Ovale 43"/>
          <p:cNvSpPr/>
          <p:nvPr/>
        </p:nvSpPr>
        <p:spPr>
          <a:xfrm>
            <a:off x="3971925" y="4583044"/>
            <a:ext cx="1258888" cy="719138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solidFill>
                  <a:schemeClr val="tx1"/>
                </a:solidFill>
              </a:rPr>
              <a:t>Cheating</a:t>
            </a:r>
            <a:endParaRPr lang="it-IT" sz="12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T2</a:t>
            </a:r>
          </a:p>
        </p:txBody>
      </p:sp>
      <p:sp>
        <p:nvSpPr>
          <p:cNvPr id="22" name="CasellaDiTesto 134"/>
          <p:cNvSpPr txBox="1">
            <a:spLocks noChangeArrowheads="1"/>
          </p:cNvSpPr>
          <p:nvPr/>
        </p:nvSpPr>
        <p:spPr bwMode="auto">
          <a:xfrm>
            <a:off x="3698875" y="427348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.46</a:t>
            </a:r>
          </a:p>
        </p:txBody>
      </p:sp>
      <p:cxnSp>
        <p:nvCxnSpPr>
          <p:cNvPr id="23" name="Straight Arrow Connector 70"/>
          <p:cNvCxnSpPr>
            <a:stCxn id="13" idx="6"/>
            <a:endCxn id="14" idx="2"/>
          </p:cNvCxnSpPr>
          <p:nvPr/>
        </p:nvCxnSpPr>
        <p:spPr>
          <a:xfrm>
            <a:off x="3014663" y="3125719"/>
            <a:ext cx="90011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46"/>
          <p:cNvSpPr txBox="1">
            <a:spLocks noChangeArrowheads="1"/>
          </p:cNvSpPr>
          <p:nvPr/>
        </p:nvSpPr>
        <p:spPr bwMode="auto">
          <a:xfrm>
            <a:off x="1754188" y="4278244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p1</a:t>
            </a:r>
          </a:p>
        </p:txBody>
      </p:sp>
      <p:sp>
        <p:nvSpPr>
          <p:cNvPr id="25" name="CasellaDiTesto 47"/>
          <p:cNvSpPr txBox="1">
            <a:spLocks noChangeArrowheads="1"/>
          </p:cNvSpPr>
          <p:nvPr/>
        </p:nvSpPr>
        <p:spPr bwMode="auto">
          <a:xfrm>
            <a:off x="2733675" y="4281419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p3</a:t>
            </a:r>
          </a:p>
        </p:txBody>
      </p:sp>
      <p:sp>
        <p:nvSpPr>
          <p:cNvPr id="26" name="CasellaDiTesto 46"/>
          <p:cNvSpPr txBox="1">
            <a:spLocks noChangeArrowheads="1"/>
          </p:cNvSpPr>
          <p:nvPr/>
        </p:nvSpPr>
        <p:spPr bwMode="auto">
          <a:xfrm>
            <a:off x="2233613" y="4278244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p2</a:t>
            </a:r>
          </a:p>
        </p:txBody>
      </p:sp>
      <p:cxnSp>
        <p:nvCxnSpPr>
          <p:cNvPr id="27" name="Straight Arrow Connector 182"/>
          <p:cNvCxnSpPr>
            <a:stCxn id="13" idx="4"/>
            <a:endCxn id="24" idx="0"/>
          </p:cNvCxnSpPr>
          <p:nvPr/>
        </p:nvCxnSpPr>
        <p:spPr>
          <a:xfrm flipH="1">
            <a:off x="1908175" y="3486082"/>
            <a:ext cx="476250" cy="792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84"/>
          <p:cNvCxnSpPr>
            <a:stCxn id="13" idx="4"/>
            <a:endCxn id="26" idx="0"/>
          </p:cNvCxnSpPr>
          <p:nvPr/>
        </p:nvCxnSpPr>
        <p:spPr>
          <a:xfrm>
            <a:off x="2384425" y="3486082"/>
            <a:ext cx="3175" cy="792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86"/>
          <p:cNvCxnSpPr>
            <a:stCxn id="13" idx="4"/>
            <a:endCxn id="25" idx="0"/>
          </p:cNvCxnSpPr>
          <p:nvPr/>
        </p:nvCxnSpPr>
        <p:spPr>
          <a:xfrm>
            <a:off x="2384425" y="3486082"/>
            <a:ext cx="500063" cy="7953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63"/>
          <p:cNvSpPr txBox="1">
            <a:spLocks noChangeArrowheads="1"/>
          </p:cNvSpPr>
          <p:nvPr/>
        </p:nvSpPr>
        <p:spPr bwMode="auto">
          <a:xfrm>
            <a:off x="1754188" y="3992494"/>
            <a:ext cx="3413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.83</a:t>
            </a:r>
          </a:p>
        </p:txBody>
      </p:sp>
      <p:sp>
        <p:nvSpPr>
          <p:cNvPr id="31" name="CasellaDiTesto 63"/>
          <p:cNvSpPr txBox="1">
            <a:spLocks noChangeArrowheads="1"/>
          </p:cNvSpPr>
          <p:nvPr/>
        </p:nvSpPr>
        <p:spPr bwMode="auto">
          <a:xfrm>
            <a:off x="2128838" y="3990907"/>
            <a:ext cx="34131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.81</a:t>
            </a:r>
          </a:p>
        </p:txBody>
      </p:sp>
      <p:sp>
        <p:nvSpPr>
          <p:cNvPr id="32" name="CasellaDiTesto 63"/>
          <p:cNvSpPr txBox="1">
            <a:spLocks noChangeArrowheads="1"/>
          </p:cNvSpPr>
          <p:nvPr/>
        </p:nvSpPr>
        <p:spPr bwMode="auto">
          <a:xfrm>
            <a:off x="2493963" y="3989319"/>
            <a:ext cx="3413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.82</a:t>
            </a:r>
          </a:p>
        </p:txBody>
      </p:sp>
      <p:sp>
        <p:nvSpPr>
          <p:cNvPr id="33" name="CasellaDiTesto 46"/>
          <p:cNvSpPr txBox="1">
            <a:spLocks noChangeArrowheads="1"/>
          </p:cNvSpPr>
          <p:nvPr/>
        </p:nvSpPr>
        <p:spPr bwMode="auto">
          <a:xfrm>
            <a:off x="3843338" y="2106544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p1</a:t>
            </a:r>
          </a:p>
        </p:txBody>
      </p:sp>
      <p:sp>
        <p:nvSpPr>
          <p:cNvPr id="34" name="CasellaDiTesto 47"/>
          <p:cNvSpPr txBox="1">
            <a:spLocks noChangeArrowheads="1"/>
          </p:cNvSpPr>
          <p:nvPr/>
        </p:nvSpPr>
        <p:spPr bwMode="auto">
          <a:xfrm>
            <a:off x="4822825" y="2109719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p3</a:t>
            </a:r>
          </a:p>
        </p:txBody>
      </p:sp>
      <p:sp>
        <p:nvSpPr>
          <p:cNvPr id="35" name="CasellaDiTesto 46"/>
          <p:cNvSpPr txBox="1">
            <a:spLocks noChangeArrowheads="1"/>
          </p:cNvSpPr>
          <p:nvPr/>
        </p:nvSpPr>
        <p:spPr bwMode="auto">
          <a:xfrm>
            <a:off x="4321175" y="2106544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p2</a:t>
            </a:r>
          </a:p>
        </p:txBody>
      </p:sp>
      <p:cxnSp>
        <p:nvCxnSpPr>
          <p:cNvPr id="36" name="Straight Arrow Connector 194"/>
          <p:cNvCxnSpPr>
            <a:stCxn id="14" idx="0"/>
            <a:endCxn id="33" idx="2"/>
          </p:cNvCxnSpPr>
          <p:nvPr/>
        </p:nvCxnSpPr>
        <p:spPr>
          <a:xfrm flipH="1" flipV="1">
            <a:off x="3997325" y="2371657"/>
            <a:ext cx="565150" cy="395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96"/>
          <p:cNvCxnSpPr>
            <a:stCxn id="14" idx="0"/>
            <a:endCxn id="35" idx="2"/>
          </p:cNvCxnSpPr>
          <p:nvPr/>
        </p:nvCxnSpPr>
        <p:spPr>
          <a:xfrm flipH="1" flipV="1">
            <a:off x="4475163" y="2371657"/>
            <a:ext cx="87312" cy="395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198"/>
          <p:cNvCxnSpPr>
            <a:stCxn id="14" idx="0"/>
            <a:endCxn id="34" idx="2"/>
          </p:cNvCxnSpPr>
          <p:nvPr/>
        </p:nvCxnSpPr>
        <p:spPr>
          <a:xfrm flipV="1">
            <a:off x="4562475" y="2374832"/>
            <a:ext cx="411163" cy="392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63"/>
          <p:cNvSpPr txBox="1">
            <a:spLocks noChangeArrowheads="1"/>
          </p:cNvSpPr>
          <p:nvPr/>
        </p:nvSpPr>
        <p:spPr bwMode="auto">
          <a:xfrm>
            <a:off x="3973513" y="2497069"/>
            <a:ext cx="34131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.91</a:t>
            </a:r>
          </a:p>
        </p:txBody>
      </p:sp>
      <p:sp>
        <p:nvSpPr>
          <p:cNvPr id="40" name="CasellaDiTesto 63"/>
          <p:cNvSpPr txBox="1">
            <a:spLocks noChangeArrowheads="1"/>
          </p:cNvSpPr>
          <p:nvPr/>
        </p:nvSpPr>
        <p:spPr bwMode="auto">
          <a:xfrm>
            <a:off x="4279900" y="2495482"/>
            <a:ext cx="3397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 .85</a:t>
            </a:r>
          </a:p>
        </p:txBody>
      </p:sp>
      <p:sp>
        <p:nvSpPr>
          <p:cNvPr id="41" name="CasellaDiTesto 63"/>
          <p:cNvSpPr txBox="1">
            <a:spLocks noChangeArrowheads="1"/>
          </p:cNvSpPr>
          <p:nvPr/>
        </p:nvSpPr>
        <p:spPr bwMode="auto">
          <a:xfrm>
            <a:off x="4713288" y="2493894"/>
            <a:ext cx="3413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.87</a:t>
            </a:r>
          </a:p>
        </p:txBody>
      </p:sp>
      <p:sp>
        <p:nvSpPr>
          <p:cNvPr id="42" name="CasellaDiTesto 46"/>
          <p:cNvSpPr txBox="1">
            <a:spLocks noChangeArrowheads="1"/>
          </p:cNvSpPr>
          <p:nvPr/>
        </p:nvSpPr>
        <p:spPr bwMode="auto">
          <a:xfrm>
            <a:off x="3711575" y="6078469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it1</a:t>
            </a:r>
          </a:p>
        </p:txBody>
      </p:sp>
      <p:sp>
        <p:nvSpPr>
          <p:cNvPr id="43" name="CasellaDiTesto 47"/>
          <p:cNvSpPr txBox="1">
            <a:spLocks noChangeArrowheads="1"/>
          </p:cNvSpPr>
          <p:nvPr/>
        </p:nvSpPr>
        <p:spPr bwMode="auto">
          <a:xfrm>
            <a:off x="4881563" y="6081644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it6</a:t>
            </a:r>
          </a:p>
        </p:txBody>
      </p:sp>
      <p:sp>
        <p:nvSpPr>
          <p:cNvPr id="44" name="CasellaDiTesto 46"/>
          <p:cNvSpPr txBox="1">
            <a:spLocks noChangeArrowheads="1"/>
          </p:cNvSpPr>
          <p:nvPr/>
        </p:nvSpPr>
        <p:spPr bwMode="auto">
          <a:xfrm>
            <a:off x="4483100" y="6078469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it3</a:t>
            </a:r>
          </a:p>
        </p:txBody>
      </p:sp>
      <p:cxnSp>
        <p:nvCxnSpPr>
          <p:cNvPr id="45" name="Straight Arrow Connector 182"/>
          <p:cNvCxnSpPr>
            <a:stCxn id="21" idx="4"/>
            <a:endCxn id="42" idx="0"/>
          </p:cNvCxnSpPr>
          <p:nvPr/>
        </p:nvCxnSpPr>
        <p:spPr>
          <a:xfrm rot="5400000">
            <a:off x="3845719" y="5322026"/>
            <a:ext cx="776287" cy="736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84"/>
          <p:cNvCxnSpPr>
            <a:stCxn id="21" idx="4"/>
            <a:endCxn id="44" idx="0"/>
          </p:cNvCxnSpPr>
          <p:nvPr/>
        </p:nvCxnSpPr>
        <p:spPr>
          <a:xfrm rot="16200000" flipH="1">
            <a:off x="4231482" y="5672863"/>
            <a:ext cx="776287" cy="34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86"/>
          <p:cNvCxnSpPr>
            <a:stCxn id="21" idx="4"/>
            <a:endCxn id="43" idx="0"/>
          </p:cNvCxnSpPr>
          <p:nvPr/>
        </p:nvCxnSpPr>
        <p:spPr>
          <a:xfrm rot="16200000" flipH="1">
            <a:off x="4427538" y="5476807"/>
            <a:ext cx="779462" cy="4302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sellaDiTesto 63"/>
          <p:cNvSpPr txBox="1">
            <a:spLocks noChangeArrowheads="1"/>
          </p:cNvSpPr>
          <p:nvPr/>
        </p:nvSpPr>
        <p:spPr bwMode="auto">
          <a:xfrm>
            <a:off x="3786188" y="5775257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.46</a:t>
            </a:r>
          </a:p>
        </p:txBody>
      </p:sp>
      <p:sp>
        <p:nvSpPr>
          <p:cNvPr id="49" name="CasellaDiTesto 63"/>
          <p:cNvSpPr txBox="1">
            <a:spLocks noChangeArrowheads="1"/>
          </p:cNvSpPr>
          <p:nvPr/>
        </p:nvSpPr>
        <p:spPr bwMode="auto">
          <a:xfrm>
            <a:off x="4095750" y="5791132"/>
            <a:ext cx="3397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.66</a:t>
            </a:r>
          </a:p>
        </p:txBody>
      </p:sp>
      <p:sp>
        <p:nvSpPr>
          <p:cNvPr id="50" name="CasellaDiTesto 63"/>
          <p:cNvSpPr txBox="1">
            <a:spLocks noChangeArrowheads="1"/>
          </p:cNvSpPr>
          <p:nvPr/>
        </p:nvSpPr>
        <p:spPr bwMode="auto">
          <a:xfrm>
            <a:off x="4391025" y="5807007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.66</a:t>
            </a:r>
          </a:p>
        </p:txBody>
      </p:sp>
      <p:sp>
        <p:nvSpPr>
          <p:cNvPr id="51" name="Ovale 50"/>
          <p:cNvSpPr/>
          <p:nvPr/>
        </p:nvSpPr>
        <p:spPr>
          <a:xfrm>
            <a:off x="6867525" y="2766944"/>
            <a:ext cx="1295400" cy="719138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2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MD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T3</a:t>
            </a:r>
          </a:p>
        </p:txBody>
      </p:sp>
      <p:sp>
        <p:nvSpPr>
          <p:cNvPr id="52" name="CasellaDiTesto 46"/>
          <p:cNvSpPr txBox="1">
            <a:spLocks noChangeArrowheads="1"/>
          </p:cNvSpPr>
          <p:nvPr/>
        </p:nvSpPr>
        <p:spPr bwMode="auto">
          <a:xfrm>
            <a:off x="6794500" y="2106544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p1</a:t>
            </a:r>
          </a:p>
        </p:txBody>
      </p:sp>
      <p:sp>
        <p:nvSpPr>
          <p:cNvPr id="53" name="CasellaDiTesto 47"/>
          <p:cNvSpPr txBox="1">
            <a:spLocks noChangeArrowheads="1"/>
          </p:cNvSpPr>
          <p:nvPr/>
        </p:nvSpPr>
        <p:spPr bwMode="auto">
          <a:xfrm>
            <a:off x="7773988" y="2109719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p3</a:t>
            </a:r>
          </a:p>
        </p:txBody>
      </p:sp>
      <p:sp>
        <p:nvSpPr>
          <p:cNvPr id="54" name="CasellaDiTesto 46"/>
          <p:cNvSpPr txBox="1">
            <a:spLocks noChangeArrowheads="1"/>
          </p:cNvSpPr>
          <p:nvPr/>
        </p:nvSpPr>
        <p:spPr bwMode="auto">
          <a:xfrm>
            <a:off x="7273925" y="2106544"/>
            <a:ext cx="306388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p2</a:t>
            </a:r>
          </a:p>
        </p:txBody>
      </p:sp>
      <p:cxnSp>
        <p:nvCxnSpPr>
          <p:cNvPr id="55" name="Straight Arrow Connector 194"/>
          <p:cNvCxnSpPr>
            <a:stCxn id="51" idx="0"/>
            <a:endCxn id="52" idx="2"/>
          </p:cNvCxnSpPr>
          <p:nvPr/>
        </p:nvCxnSpPr>
        <p:spPr>
          <a:xfrm flipH="1" flipV="1">
            <a:off x="6948488" y="2371657"/>
            <a:ext cx="566737" cy="395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96"/>
          <p:cNvCxnSpPr>
            <a:stCxn id="51" idx="0"/>
            <a:endCxn id="54" idx="2"/>
          </p:cNvCxnSpPr>
          <p:nvPr/>
        </p:nvCxnSpPr>
        <p:spPr>
          <a:xfrm flipH="1" flipV="1">
            <a:off x="7427913" y="2371657"/>
            <a:ext cx="87312" cy="3952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198"/>
          <p:cNvCxnSpPr>
            <a:stCxn id="51" idx="0"/>
            <a:endCxn id="53" idx="2"/>
          </p:cNvCxnSpPr>
          <p:nvPr/>
        </p:nvCxnSpPr>
        <p:spPr>
          <a:xfrm flipV="1">
            <a:off x="7515225" y="2374832"/>
            <a:ext cx="409575" cy="392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63"/>
          <p:cNvSpPr txBox="1">
            <a:spLocks noChangeArrowheads="1"/>
          </p:cNvSpPr>
          <p:nvPr/>
        </p:nvSpPr>
        <p:spPr bwMode="auto">
          <a:xfrm>
            <a:off x="6926263" y="2497069"/>
            <a:ext cx="3397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.91</a:t>
            </a:r>
          </a:p>
        </p:txBody>
      </p:sp>
      <p:sp>
        <p:nvSpPr>
          <p:cNvPr id="59" name="CasellaDiTesto 63"/>
          <p:cNvSpPr txBox="1">
            <a:spLocks noChangeArrowheads="1"/>
          </p:cNvSpPr>
          <p:nvPr/>
        </p:nvSpPr>
        <p:spPr bwMode="auto">
          <a:xfrm>
            <a:off x="7223125" y="2485957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.89</a:t>
            </a:r>
          </a:p>
        </p:txBody>
      </p:sp>
      <p:sp>
        <p:nvSpPr>
          <p:cNvPr id="60" name="CasellaDiTesto 63"/>
          <p:cNvSpPr txBox="1">
            <a:spLocks noChangeArrowheads="1"/>
          </p:cNvSpPr>
          <p:nvPr/>
        </p:nvSpPr>
        <p:spPr bwMode="auto">
          <a:xfrm>
            <a:off x="7666038" y="2493894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.85</a:t>
            </a:r>
          </a:p>
        </p:txBody>
      </p:sp>
      <p:sp>
        <p:nvSpPr>
          <p:cNvPr id="61" name="CasellaDiTesto 232"/>
          <p:cNvSpPr txBox="1">
            <a:spLocks noChangeArrowheads="1"/>
          </p:cNvSpPr>
          <p:nvPr/>
        </p:nvSpPr>
        <p:spPr bwMode="auto">
          <a:xfrm>
            <a:off x="6227763" y="325113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.27</a:t>
            </a:r>
          </a:p>
        </p:txBody>
      </p:sp>
      <p:sp>
        <p:nvSpPr>
          <p:cNvPr id="62" name="CasellaDiTesto 233"/>
          <p:cNvSpPr txBox="1">
            <a:spLocks noChangeArrowheads="1"/>
          </p:cNvSpPr>
          <p:nvPr/>
        </p:nvSpPr>
        <p:spPr bwMode="auto">
          <a:xfrm>
            <a:off x="7170738" y="4360794"/>
            <a:ext cx="92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R</a:t>
            </a:r>
            <a:r>
              <a:rPr lang="it-IT" altLang="it-IT" sz="1200" baseline="30000"/>
              <a:t>2 </a:t>
            </a:r>
            <a:r>
              <a:rPr lang="it-IT" altLang="it-IT" sz="1200"/>
              <a:t>= .37</a:t>
            </a:r>
          </a:p>
        </p:txBody>
      </p:sp>
      <p:sp>
        <p:nvSpPr>
          <p:cNvPr id="63" name="Ovale 43"/>
          <p:cNvSpPr/>
          <p:nvPr/>
        </p:nvSpPr>
        <p:spPr>
          <a:xfrm>
            <a:off x="6867525" y="4602094"/>
            <a:ext cx="1258888" cy="720725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solidFill>
                  <a:schemeClr val="tx1"/>
                </a:solidFill>
              </a:rPr>
              <a:t>Cheating</a:t>
            </a:r>
            <a:endParaRPr lang="it-IT" sz="12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tx1"/>
                </a:solidFill>
              </a:rPr>
              <a:t>T3</a:t>
            </a:r>
          </a:p>
        </p:txBody>
      </p:sp>
      <p:sp>
        <p:nvSpPr>
          <p:cNvPr id="64" name="CasellaDiTesto 46"/>
          <p:cNvSpPr txBox="1">
            <a:spLocks noChangeArrowheads="1"/>
          </p:cNvSpPr>
          <p:nvPr/>
        </p:nvSpPr>
        <p:spPr bwMode="auto">
          <a:xfrm>
            <a:off x="6943725" y="6097519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it2</a:t>
            </a:r>
          </a:p>
        </p:txBody>
      </p:sp>
      <p:sp>
        <p:nvSpPr>
          <p:cNvPr id="65" name="CasellaDiTesto 47"/>
          <p:cNvSpPr txBox="1">
            <a:spLocks noChangeArrowheads="1"/>
          </p:cNvSpPr>
          <p:nvPr/>
        </p:nvSpPr>
        <p:spPr bwMode="auto">
          <a:xfrm>
            <a:off x="7802563" y="6084819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it6</a:t>
            </a:r>
          </a:p>
        </p:txBody>
      </p:sp>
      <p:sp>
        <p:nvSpPr>
          <p:cNvPr id="66" name="CasellaDiTesto 46"/>
          <p:cNvSpPr txBox="1">
            <a:spLocks noChangeArrowheads="1"/>
          </p:cNvSpPr>
          <p:nvPr/>
        </p:nvSpPr>
        <p:spPr bwMode="auto">
          <a:xfrm>
            <a:off x="7378700" y="6097519"/>
            <a:ext cx="30797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it3</a:t>
            </a:r>
          </a:p>
        </p:txBody>
      </p:sp>
      <p:cxnSp>
        <p:nvCxnSpPr>
          <p:cNvPr id="67" name="Straight Arrow Connector 182"/>
          <p:cNvCxnSpPr>
            <a:stCxn id="63" idx="4"/>
            <a:endCxn id="64" idx="0"/>
          </p:cNvCxnSpPr>
          <p:nvPr/>
        </p:nvCxnSpPr>
        <p:spPr>
          <a:xfrm rot="5400000">
            <a:off x="6909594" y="5510938"/>
            <a:ext cx="774700" cy="3984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184"/>
          <p:cNvCxnSpPr>
            <a:stCxn id="63" idx="4"/>
            <a:endCxn id="66" idx="0"/>
          </p:cNvCxnSpPr>
          <p:nvPr/>
        </p:nvCxnSpPr>
        <p:spPr>
          <a:xfrm rot="16200000" flipH="1">
            <a:off x="7127082" y="5691912"/>
            <a:ext cx="774700" cy="36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186"/>
          <p:cNvCxnSpPr>
            <a:stCxn id="63" idx="4"/>
            <a:endCxn id="65" idx="0"/>
          </p:cNvCxnSpPr>
          <p:nvPr/>
        </p:nvCxnSpPr>
        <p:spPr>
          <a:xfrm rot="16200000" flipH="1">
            <a:off x="7343775" y="5475219"/>
            <a:ext cx="762000" cy="457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3"/>
          <p:cNvSpPr txBox="1">
            <a:spLocks noChangeArrowheads="1"/>
          </p:cNvSpPr>
          <p:nvPr/>
        </p:nvSpPr>
        <p:spPr bwMode="auto">
          <a:xfrm>
            <a:off x="7258050" y="5827644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.71</a:t>
            </a:r>
          </a:p>
        </p:txBody>
      </p:sp>
      <p:sp>
        <p:nvSpPr>
          <p:cNvPr id="71" name="CasellaDiTesto 63"/>
          <p:cNvSpPr txBox="1">
            <a:spLocks noChangeArrowheads="1"/>
          </p:cNvSpPr>
          <p:nvPr/>
        </p:nvSpPr>
        <p:spPr bwMode="auto">
          <a:xfrm>
            <a:off x="7597775" y="5827644"/>
            <a:ext cx="339725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.76</a:t>
            </a:r>
          </a:p>
        </p:txBody>
      </p:sp>
      <p:cxnSp>
        <p:nvCxnSpPr>
          <p:cNvPr id="72" name="Connettore 2 71"/>
          <p:cNvCxnSpPr>
            <a:stCxn id="21" idx="6"/>
            <a:endCxn id="63" idx="2"/>
          </p:cNvCxnSpPr>
          <p:nvPr/>
        </p:nvCxnSpPr>
        <p:spPr>
          <a:xfrm>
            <a:off x="5230813" y="4941819"/>
            <a:ext cx="1636712" cy="206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ttore 2 72"/>
          <p:cNvCxnSpPr>
            <a:stCxn id="14" idx="6"/>
            <a:endCxn id="63" idx="2"/>
          </p:cNvCxnSpPr>
          <p:nvPr/>
        </p:nvCxnSpPr>
        <p:spPr>
          <a:xfrm>
            <a:off x="5210175" y="3125719"/>
            <a:ext cx="1657350" cy="18367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asellaDiTesto 248"/>
          <p:cNvSpPr txBox="1">
            <a:spLocks noChangeArrowheads="1"/>
          </p:cNvSpPr>
          <p:nvPr/>
        </p:nvSpPr>
        <p:spPr bwMode="auto">
          <a:xfrm>
            <a:off x="6075363" y="4690994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.46</a:t>
            </a:r>
          </a:p>
        </p:txBody>
      </p:sp>
      <p:sp>
        <p:nvSpPr>
          <p:cNvPr id="75" name="CasellaDiTesto 249"/>
          <p:cNvSpPr txBox="1">
            <a:spLocks noChangeArrowheads="1"/>
          </p:cNvSpPr>
          <p:nvPr/>
        </p:nvSpPr>
        <p:spPr bwMode="auto">
          <a:xfrm>
            <a:off x="6435725" y="433063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.21</a:t>
            </a:r>
          </a:p>
        </p:txBody>
      </p:sp>
      <p:sp>
        <p:nvSpPr>
          <p:cNvPr id="76" name="CasellaDiTesto 250"/>
          <p:cNvSpPr txBox="1">
            <a:spLocks noChangeArrowheads="1"/>
          </p:cNvSpPr>
          <p:nvPr/>
        </p:nvSpPr>
        <p:spPr bwMode="auto">
          <a:xfrm>
            <a:off x="7154863" y="3486082"/>
            <a:ext cx="928687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R</a:t>
            </a:r>
            <a:r>
              <a:rPr lang="it-IT" altLang="it-IT" sz="1200" baseline="30000"/>
              <a:t>2 </a:t>
            </a:r>
            <a:r>
              <a:rPr lang="it-IT" altLang="it-IT" sz="1200"/>
              <a:t>= .38</a:t>
            </a:r>
          </a:p>
        </p:txBody>
      </p:sp>
      <p:sp>
        <p:nvSpPr>
          <p:cNvPr id="77" name="CasellaDiTesto 251"/>
          <p:cNvSpPr txBox="1">
            <a:spLocks noChangeArrowheads="1"/>
          </p:cNvSpPr>
          <p:nvPr/>
        </p:nvSpPr>
        <p:spPr bwMode="auto">
          <a:xfrm>
            <a:off x="4059238" y="3486082"/>
            <a:ext cx="9271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200"/>
              <a:t>R</a:t>
            </a:r>
            <a:r>
              <a:rPr lang="it-IT" altLang="it-IT" sz="1200" baseline="30000"/>
              <a:t>2 </a:t>
            </a:r>
            <a:r>
              <a:rPr lang="it-IT" altLang="it-IT" sz="1200"/>
              <a:t>= .35</a:t>
            </a:r>
          </a:p>
        </p:txBody>
      </p:sp>
      <p:cxnSp>
        <p:nvCxnSpPr>
          <p:cNvPr id="78" name="Connettore 2 77"/>
          <p:cNvCxnSpPr>
            <a:stCxn id="14" idx="5"/>
            <a:endCxn id="21" idx="7"/>
          </p:cNvCxnSpPr>
          <p:nvPr/>
        </p:nvCxnSpPr>
        <p:spPr>
          <a:xfrm>
            <a:off x="5021263" y="3381307"/>
            <a:ext cx="25400" cy="130651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asellaDiTesto 134"/>
          <p:cNvSpPr txBox="1">
            <a:spLocks noChangeArrowheads="1"/>
          </p:cNvSpPr>
          <p:nvPr/>
        </p:nvSpPr>
        <p:spPr bwMode="auto">
          <a:xfrm>
            <a:off x="4706938" y="3917882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.39</a:t>
            </a:r>
          </a:p>
        </p:txBody>
      </p:sp>
      <p:cxnSp>
        <p:nvCxnSpPr>
          <p:cNvPr id="80" name="Connettore 2 79"/>
          <p:cNvCxnSpPr>
            <a:stCxn id="51" idx="5"/>
            <a:endCxn id="63" idx="7"/>
          </p:cNvCxnSpPr>
          <p:nvPr/>
        </p:nvCxnSpPr>
        <p:spPr>
          <a:xfrm flipH="1">
            <a:off x="7942263" y="3381307"/>
            <a:ext cx="30162" cy="13255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asellaDiTesto 134"/>
          <p:cNvSpPr txBox="1">
            <a:spLocks noChangeArrowheads="1"/>
          </p:cNvSpPr>
          <p:nvPr/>
        </p:nvSpPr>
        <p:spPr bwMode="auto">
          <a:xfrm>
            <a:off x="7929563" y="3989319"/>
            <a:ext cx="431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400"/>
              <a:t>.26</a:t>
            </a:r>
          </a:p>
        </p:txBody>
      </p:sp>
      <p:sp>
        <p:nvSpPr>
          <p:cNvPr id="82" name="CasellaDiTesto 46"/>
          <p:cNvSpPr txBox="1">
            <a:spLocks noChangeArrowheads="1"/>
          </p:cNvSpPr>
          <p:nvPr/>
        </p:nvSpPr>
        <p:spPr bwMode="auto">
          <a:xfrm>
            <a:off x="4108450" y="6086407"/>
            <a:ext cx="307975" cy="265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it2</a:t>
            </a:r>
          </a:p>
        </p:txBody>
      </p:sp>
      <p:sp>
        <p:nvSpPr>
          <p:cNvPr id="83" name="CasellaDiTesto 47"/>
          <p:cNvSpPr txBox="1">
            <a:spLocks noChangeArrowheads="1"/>
          </p:cNvSpPr>
          <p:nvPr/>
        </p:nvSpPr>
        <p:spPr bwMode="auto">
          <a:xfrm>
            <a:off x="5268913" y="6078469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it7</a:t>
            </a:r>
          </a:p>
        </p:txBody>
      </p:sp>
      <p:sp>
        <p:nvSpPr>
          <p:cNvPr id="84" name="CasellaDiTesto 47"/>
          <p:cNvSpPr txBox="1">
            <a:spLocks noChangeArrowheads="1"/>
          </p:cNvSpPr>
          <p:nvPr/>
        </p:nvSpPr>
        <p:spPr bwMode="auto">
          <a:xfrm>
            <a:off x="6500813" y="6107044"/>
            <a:ext cx="301625" cy="265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it1</a:t>
            </a:r>
          </a:p>
        </p:txBody>
      </p:sp>
      <p:sp>
        <p:nvSpPr>
          <p:cNvPr id="85" name="CasellaDiTesto 47"/>
          <p:cNvSpPr txBox="1">
            <a:spLocks noChangeArrowheads="1"/>
          </p:cNvSpPr>
          <p:nvPr/>
        </p:nvSpPr>
        <p:spPr bwMode="auto">
          <a:xfrm>
            <a:off x="8223250" y="6086407"/>
            <a:ext cx="301625" cy="265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700">
                <a:latin typeface="Arial" panose="020B0604020202020204" pitchFamily="34" charset="0"/>
              </a:rPr>
              <a:t>it7</a:t>
            </a:r>
          </a:p>
        </p:txBody>
      </p:sp>
      <p:cxnSp>
        <p:nvCxnSpPr>
          <p:cNvPr id="86" name="Straight Arrow Connector 184"/>
          <p:cNvCxnSpPr>
            <a:stCxn id="21" idx="4"/>
            <a:endCxn id="82" idx="0"/>
          </p:cNvCxnSpPr>
          <p:nvPr/>
        </p:nvCxnSpPr>
        <p:spPr>
          <a:xfrm rot="5400000">
            <a:off x="4040188" y="5524432"/>
            <a:ext cx="784225" cy="3397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186"/>
          <p:cNvCxnSpPr>
            <a:stCxn id="21" idx="4"/>
            <a:endCxn id="83" idx="0"/>
          </p:cNvCxnSpPr>
          <p:nvPr/>
        </p:nvCxnSpPr>
        <p:spPr>
          <a:xfrm rot="16200000" flipH="1">
            <a:off x="4622800" y="5281545"/>
            <a:ext cx="776287" cy="8175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CasellaDiTesto 63"/>
          <p:cNvSpPr txBox="1">
            <a:spLocks noChangeArrowheads="1"/>
          </p:cNvSpPr>
          <p:nvPr/>
        </p:nvSpPr>
        <p:spPr bwMode="auto">
          <a:xfrm>
            <a:off x="4668838" y="5818119"/>
            <a:ext cx="34131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.76</a:t>
            </a:r>
          </a:p>
        </p:txBody>
      </p:sp>
      <p:sp>
        <p:nvSpPr>
          <p:cNvPr id="89" name="CasellaDiTesto 63"/>
          <p:cNvSpPr txBox="1">
            <a:spLocks noChangeArrowheads="1"/>
          </p:cNvSpPr>
          <p:nvPr/>
        </p:nvSpPr>
        <p:spPr bwMode="auto">
          <a:xfrm>
            <a:off x="4975225" y="5818119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.76</a:t>
            </a:r>
          </a:p>
        </p:txBody>
      </p:sp>
      <p:cxnSp>
        <p:nvCxnSpPr>
          <p:cNvPr id="90" name="Straight Arrow Connector 186"/>
          <p:cNvCxnSpPr>
            <a:stCxn id="63" idx="4"/>
            <a:endCxn id="84" idx="0"/>
          </p:cNvCxnSpPr>
          <p:nvPr/>
        </p:nvCxnSpPr>
        <p:spPr>
          <a:xfrm rot="5400000">
            <a:off x="6681787" y="5292657"/>
            <a:ext cx="784225" cy="8445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184"/>
          <p:cNvCxnSpPr>
            <a:stCxn id="63" idx="4"/>
            <a:endCxn id="85" idx="0"/>
          </p:cNvCxnSpPr>
          <p:nvPr/>
        </p:nvCxnSpPr>
        <p:spPr>
          <a:xfrm rot="16200000" flipH="1">
            <a:off x="7553325" y="5265669"/>
            <a:ext cx="763588" cy="8778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asellaDiTesto 63"/>
          <p:cNvSpPr txBox="1">
            <a:spLocks noChangeArrowheads="1"/>
          </p:cNvSpPr>
          <p:nvPr/>
        </p:nvSpPr>
        <p:spPr bwMode="auto">
          <a:xfrm>
            <a:off x="6572250" y="5810182"/>
            <a:ext cx="33972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.54</a:t>
            </a:r>
          </a:p>
        </p:txBody>
      </p:sp>
      <p:sp>
        <p:nvSpPr>
          <p:cNvPr id="93" name="CasellaDiTesto 63"/>
          <p:cNvSpPr txBox="1">
            <a:spLocks noChangeArrowheads="1"/>
          </p:cNvSpPr>
          <p:nvPr/>
        </p:nvSpPr>
        <p:spPr bwMode="auto">
          <a:xfrm>
            <a:off x="6929438" y="5811769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.58</a:t>
            </a:r>
          </a:p>
        </p:txBody>
      </p:sp>
      <p:sp>
        <p:nvSpPr>
          <p:cNvPr id="94" name="CasellaDiTesto 63"/>
          <p:cNvSpPr txBox="1">
            <a:spLocks noChangeArrowheads="1"/>
          </p:cNvSpPr>
          <p:nvPr/>
        </p:nvSpPr>
        <p:spPr bwMode="auto">
          <a:xfrm>
            <a:off x="7929563" y="5829232"/>
            <a:ext cx="3397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800"/>
              <a:t>.81</a:t>
            </a:r>
          </a:p>
        </p:txBody>
      </p:sp>
      <p:sp>
        <p:nvSpPr>
          <p:cNvPr id="7" name="Ovale 6"/>
          <p:cNvSpPr/>
          <p:nvPr/>
        </p:nvSpPr>
        <p:spPr>
          <a:xfrm rot="19560245">
            <a:off x="3048483" y="2811809"/>
            <a:ext cx="6145212" cy="23241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 sz="2400" dirty="0" err="1" smtClean="0"/>
          </a:p>
        </p:txBody>
      </p:sp>
      <p:sp>
        <p:nvSpPr>
          <p:cNvPr id="8" name="CasellaDiTesto 7"/>
          <p:cNvSpPr txBox="1"/>
          <p:nvPr/>
        </p:nvSpPr>
        <p:spPr>
          <a:xfrm>
            <a:off x="9165771" y="6569913"/>
            <a:ext cx="26293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1200" dirty="0" smtClean="0"/>
              <a:t>Fida, Tramontano et al (</a:t>
            </a:r>
            <a:r>
              <a:rPr lang="it-IT" sz="1200" dirty="0" err="1" smtClean="0"/>
              <a:t>submitted</a:t>
            </a:r>
            <a:r>
              <a:rPr lang="it-IT" sz="1200" dirty="0" smtClean="0"/>
              <a:t>)</a:t>
            </a:r>
          </a:p>
        </p:txBody>
      </p:sp>
      <p:sp>
        <p:nvSpPr>
          <p:cNvPr id="95" name="Ovale 94"/>
          <p:cNvSpPr/>
          <p:nvPr/>
        </p:nvSpPr>
        <p:spPr>
          <a:xfrm rot="1607166">
            <a:off x="3200883" y="2954270"/>
            <a:ext cx="6145212" cy="23241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 sz="2400" dirty="0" err="1" smtClean="0"/>
          </a:p>
        </p:txBody>
      </p:sp>
    </p:spTree>
    <p:extLst>
      <p:ext uri="{BB962C8B-B14F-4D97-AF65-F5344CB8AC3E}">
        <p14:creationId xmlns:p14="http://schemas.microsoft.com/office/powerpoint/2010/main" val="323752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Che cosa sappiamo: fattori che modulano il processo </a:t>
            </a:r>
            <a:r>
              <a:rPr lang="it-IT" dirty="0" err="1" smtClean="0"/>
              <a:t>controproduttivo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 bwMode="auto">
          <a:xfrm>
            <a:off x="8766203" y="4802762"/>
            <a:ext cx="1925536" cy="975464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A20000"/>
                </a:solidFill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8" name="Freccia a destra 7"/>
          <p:cNvSpPr/>
          <p:nvPr/>
        </p:nvSpPr>
        <p:spPr bwMode="auto">
          <a:xfrm>
            <a:off x="7542139" y="4905080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" name="Freccia a destra 8"/>
          <p:cNvSpPr/>
          <p:nvPr/>
        </p:nvSpPr>
        <p:spPr bwMode="auto">
          <a:xfrm>
            <a:off x="4219502" y="4905080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1976335" y="4905080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err="1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Stressors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1" name="Ovale 10"/>
          <p:cNvSpPr/>
          <p:nvPr/>
        </p:nvSpPr>
        <p:spPr bwMode="auto">
          <a:xfrm>
            <a:off x="5297385" y="4905080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Emozioni Negative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547739" y="4694302"/>
            <a:ext cx="9144000" cy="114867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 bwMode="auto">
          <a:xfrm>
            <a:off x="4750447" y="3199773"/>
            <a:ext cx="2940928" cy="1030968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endParaRPr lang="it-IT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  <a:p>
            <a:pPr algn="ctr" eaLnBrk="0" hangingPunct="0">
              <a:defRPr/>
            </a:pPr>
            <a:r>
              <a:rPr lang="it-IT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Moderatori</a:t>
            </a:r>
          </a:p>
          <a:p>
            <a:pPr algn="ctr" eaLnBrk="0" hangingPunct="0"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5" name="Freccia a destra 14"/>
          <p:cNvSpPr/>
          <p:nvPr/>
        </p:nvSpPr>
        <p:spPr bwMode="auto">
          <a:xfrm rot="4024027">
            <a:off x="6996081" y="4282713"/>
            <a:ext cx="668242" cy="484311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17" name="Freccia a destra 16"/>
          <p:cNvSpPr/>
          <p:nvPr/>
        </p:nvSpPr>
        <p:spPr bwMode="auto">
          <a:xfrm rot="7118280">
            <a:off x="4658088" y="4289948"/>
            <a:ext cx="668242" cy="484311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latin typeface="Arial" pitchFamily="34" charset="0"/>
              <a:cs typeface="Arial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182003" y="3175000"/>
            <a:ext cx="218119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Maggiormente variabili personali</a:t>
            </a:r>
          </a:p>
        </p:txBody>
      </p:sp>
    </p:spTree>
    <p:extLst>
      <p:ext uri="{BB962C8B-B14F-4D97-AF65-F5344CB8AC3E}">
        <p14:creationId xmlns:p14="http://schemas.microsoft.com/office/powerpoint/2010/main" val="293936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17</a:t>
            </a:fld>
            <a:endParaRPr lang="en-GB"/>
          </a:p>
        </p:txBody>
      </p:sp>
      <p:pic>
        <p:nvPicPr>
          <p:cNvPr id="16" name="Segnaposto contenuto 1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50813"/>
            <a:ext cx="5830888" cy="211455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647" y="83892"/>
            <a:ext cx="6280435" cy="1124608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6" y="2796693"/>
            <a:ext cx="10256552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982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18</a:t>
            </a:fld>
            <a:endParaRPr lang="en-GB"/>
          </a:p>
        </p:txBody>
      </p:sp>
      <p:pic>
        <p:nvPicPr>
          <p:cNvPr id="16" name="Segnaposto contenuto 1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50813"/>
            <a:ext cx="5830888" cy="211455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647" y="83892"/>
            <a:ext cx="6280435" cy="1124608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596" y="2854118"/>
            <a:ext cx="9951902" cy="287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8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19</a:t>
            </a:fld>
            <a:endParaRPr lang="en-GB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" y="2121210"/>
            <a:ext cx="4352356" cy="2372811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646" y="1585087"/>
            <a:ext cx="4377887" cy="240631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1477" y="4562830"/>
            <a:ext cx="3960237" cy="229517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7148" y="4090037"/>
            <a:ext cx="4477247" cy="276796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149" y="126376"/>
            <a:ext cx="4909929" cy="196097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3649" y="126376"/>
            <a:ext cx="5788351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3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879F5-93C1-4A66-9CD6-C7370675981C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20</a:t>
            </a:fld>
            <a:endParaRPr lang="en-GB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92" y="2526258"/>
            <a:ext cx="5008481" cy="336287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143" y="2757195"/>
            <a:ext cx="4833257" cy="3131942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92" y="256483"/>
            <a:ext cx="8120743" cy="132125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8540" y="671513"/>
            <a:ext cx="4518976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7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 comportamenti sono una risposta di </a:t>
            </a:r>
            <a:r>
              <a:rPr lang="it-IT" dirty="0" err="1" smtClean="0"/>
              <a:t>strain</a:t>
            </a:r>
            <a:r>
              <a:rPr lang="it-IT" dirty="0" smtClean="0"/>
              <a:t> ad un contesto frustrante</a:t>
            </a:r>
          </a:p>
          <a:p>
            <a:r>
              <a:rPr lang="it-IT" dirty="0" smtClean="0"/>
              <a:t>Sono uno dei possibili modi in cui un lavoratore gestisce la risposta emotiva negativa</a:t>
            </a:r>
          </a:p>
          <a:p>
            <a:r>
              <a:rPr lang="it-IT" dirty="0" smtClean="0"/>
              <a:t>Ci sono fattori di contesto che attivano la risposta </a:t>
            </a:r>
            <a:r>
              <a:rPr lang="it-IT" dirty="0" err="1" smtClean="0"/>
              <a:t>controproduttiva</a:t>
            </a:r>
            <a:r>
              <a:rPr lang="it-IT" dirty="0" smtClean="0"/>
              <a:t> e altri che la prevengono</a:t>
            </a:r>
          </a:p>
          <a:p>
            <a:r>
              <a:rPr lang="it-IT" dirty="0" smtClean="0"/>
              <a:t>Le caratteristiche personali influenzano il modo in cui i lavoratori valutano la situazione e il tipo di risposta ad una determinata situazione</a:t>
            </a:r>
          </a:p>
          <a:p>
            <a:r>
              <a:rPr lang="it-IT" dirty="0" smtClean="0"/>
              <a:t>I lavoratori attivano dei meccanismi di disimpegno morale quando mettono in atto comportamenti </a:t>
            </a:r>
            <a:r>
              <a:rPr lang="it-IT" dirty="0" err="1" smtClean="0"/>
              <a:t>controproduttivi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Riassumendo… cosa sappiamo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831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7" name="Titolo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?</a:t>
            </a:r>
          </a:p>
        </p:txBody>
      </p:sp>
      <p:pic>
        <p:nvPicPr>
          <p:cNvPr id="6" name="Picture 2" descr="http://cdn.americanprogress.org/wp-content/uploads/2013/04/0417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7972" y="10886"/>
            <a:ext cx="4494028" cy="30271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311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contenuto 18"/>
          <p:cNvSpPr>
            <a:spLocks noGrp="1"/>
          </p:cNvSpPr>
          <p:nvPr>
            <p:ph idx="1"/>
          </p:nvPr>
        </p:nvSpPr>
        <p:spPr>
          <a:xfrm>
            <a:off x="395287" y="4244009"/>
            <a:ext cx="11399837" cy="2002804"/>
          </a:xfrm>
        </p:spPr>
        <p:txBody>
          <a:bodyPr/>
          <a:lstStyle/>
          <a:p>
            <a:pPr algn="ctr"/>
            <a:r>
              <a:rPr lang="it-IT" dirty="0" smtClean="0"/>
              <a:t>CWB come comportamenti strumentali per ottenere un vantaggio personale. 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CWB come aggressione reattiva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 bwMode="auto">
          <a:xfrm>
            <a:off x="8418331" y="2755304"/>
            <a:ext cx="1925536" cy="975464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A20000"/>
                </a:solidFill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8" name="Freccia a destra 7"/>
          <p:cNvSpPr/>
          <p:nvPr/>
        </p:nvSpPr>
        <p:spPr bwMode="auto">
          <a:xfrm>
            <a:off x="7194267" y="2857622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" name="Freccia a destra 8"/>
          <p:cNvSpPr/>
          <p:nvPr/>
        </p:nvSpPr>
        <p:spPr bwMode="auto">
          <a:xfrm>
            <a:off x="3871630" y="2857622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1628463" y="2857622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err="1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Stressors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1" name="Ovale 10"/>
          <p:cNvSpPr/>
          <p:nvPr/>
        </p:nvSpPr>
        <p:spPr bwMode="auto">
          <a:xfrm>
            <a:off x="4949513" y="2857622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Emozioni Negative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199867" y="2646844"/>
            <a:ext cx="9144000" cy="114867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83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contenuto 18"/>
          <p:cNvSpPr>
            <a:spLocks noGrp="1"/>
          </p:cNvSpPr>
          <p:nvPr>
            <p:ph idx="1"/>
          </p:nvPr>
        </p:nvSpPr>
        <p:spPr>
          <a:xfrm>
            <a:off x="395287" y="4244009"/>
            <a:ext cx="11399837" cy="2002804"/>
          </a:xfrm>
        </p:spPr>
        <p:txBody>
          <a:bodyPr/>
          <a:lstStyle/>
          <a:p>
            <a:pPr algn="ctr"/>
            <a:r>
              <a:rPr lang="it-IT" dirty="0" smtClean="0"/>
              <a:t>Cultura organizzativa</a:t>
            </a:r>
          </a:p>
          <a:p>
            <a:pPr algn="ctr"/>
            <a:r>
              <a:rPr lang="it-IT" dirty="0" smtClean="0"/>
              <a:t>Sistemi di gestione delle risorse umane</a:t>
            </a:r>
          </a:p>
          <a:p>
            <a:pPr algn="ctr"/>
            <a:r>
              <a:rPr lang="it-IT" dirty="0" smtClean="0"/>
              <a:t>Leadership</a:t>
            </a:r>
          </a:p>
          <a:p>
            <a:pPr algn="ctr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CWB come aggressione proattiva/strumentale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 bwMode="auto">
          <a:xfrm>
            <a:off x="6987099" y="2755304"/>
            <a:ext cx="1925536" cy="975464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A20000"/>
                </a:solidFill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8" name="Freccia a destra 7"/>
          <p:cNvSpPr/>
          <p:nvPr/>
        </p:nvSpPr>
        <p:spPr bwMode="auto">
          <a:xfrm>
            <a:off x="5763035" y="2857622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" name="Freccia a destra 8"/>
          <p:cNvSpPr/>
          <p:nvPr/>
        </p:nvSpPr>
        <p:spPr bwMode="auto">
          <a:xfrm>
            <a:off x="2440398" y="2857622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197231" y="2857622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????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1" name="Ovale 10"/>
          <p:cNvSpPr/>
          <p:nvPr/>
        </p:nvSpPr>
        <p:spPr bwMode="auto">
          <a:xfrm>
            <a:off x="3518281" y="2857622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DM</a:t>
            </a:r>
          </a:p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????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-231366" y="2646844"/>
            <a:ext cx="12505973" cy="1148677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 bwMode="auto">
          <a:xfrm>
            <a:off x="10136699" y="2724674"/>
            <a:ext cx="1925536" cy="975464"/>
          </a:xfrm>
          <a:prstGeom prst="ellipse">
            <a:avLst/>
          </a:prstGeom>
          <a:noFill/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latin typeface="Arial" pitchFamily="34" charset="0"/>
                <a:cs typeface="Arial" charset="0"/>
              </a:rPr>
              <a:t>Beneficio</a:t>
            </a:r>
            <a:endParaRPr lang="it-IT" sz="2400" dirty="0">
              <a:solidFill>
                <a:srgbClr val="A2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5" name="Freccia a destra 14"/>
          <p:cNvSpPr/>
          <p:nvPr/>
        </p:nvSpPr>
        <p:spPr bwMode="auto">
          <a:xfrm>
            <a:off x="8912635" y="2826992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82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/>
          <p:cNvSpPr/>
          <p:nvPr/>
        </p:nvSpPr>
        <p:spPr>
          <a:xfrm>
            <a:off x="781088" y="2486825"/>
            <a:ext cx="10091058" cy="3058886"/>
          </a:xfrm>
          <a:prstGeom prst="ellipse">
            <a:avLst/>
          </a:prstGeom>
          <a:solidFill>
            <a:schemeClr val="accent1"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 sz="2400" dirty="0" err="1" smtClean="0"/>
          </a:p>
        </p:txBody>
      </p:sp>
      <p:sp>
        <p:nvSpPr>
          <p:cNvPr id="14" name="Ovale 13"/>
          <p:cNvSpPr/>
          <p:nvPr/>
        </p:nvSpPr>
        <p:spPr>
          <a:xfrm>
            <a:off x="395288" y="1883229"/>
            <a:ext cx="11164885" cy="4735582"/>
          </a:xfrm>
          <a:prstGeom prst="ellipse">
            <a:avLst/>
          </a:prstGeom>
          <a:solidFill>
            <a:schemeClr val="accent3">
              <a:lumMod val="20000"/>
              <a:lumOff val="80000"/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it-IT" sz="2400" dirty="0" err="1" smtClean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B9CDF-DAEE-4E9A-8948-086E56BCBDBA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95288" y="601890"/>
            <a:ext cx="11399836" cy="818686"/>
          </a:xfrm>
        </p:spPr>
        <p:txBody>
          <a:bodyPr/>
          <a:lstStyle/>
          <a:p>
            <a:r>
              <a:rPr lang="it-IT" dirty="0" smtClean="0"/>
              <a:t>Fattori macro e </a:t>
            </a:r>
            <a:r>
              <a:rPr lang="it-IT" dirty="0" err="1" smtClean="0"/>
              <a:t>meso</a:t>
            </a:r>
            <a:r>
              <a:rPr lang="it-IT" dirty="0" smtClean="0"/>
              <a:t> come moderatori</a:t>
            </a:r>
            <a:endParaRPr lang="it-IT" dirty="0"/>
          </a:p>
        </p:txBody>
      </p:sp>
      <p:sp>
        <p:nvSpPr>
          <p:cNvPr id="7" name="Ovale 6"/>
          <p:cNvSpPr/>
          <p:nvPr/>
        </p:nvSpPr>
        <p:spPr bwMode="auto">
          <a:xfrm>
            <a:off x="8418331" y="3528190"/>
            <a:ext cx="1925536" cy="975464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400" dirty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charset="0"/>
              </a:rPr>
              <a:t>CWB</a:t>
            </a:r>
          </a:p>
        </p:txBody>
      </p:sp>
      <p:sp>
        <p:nvSpPr>
          <p:cNvPr id="8" name="Freccia a destra 7"/>
          <p:cNvSpPr/>
          <p:nvPr/>
        </p:nvSpPr>
        <p:spPr bwMode="auto">
          <a:xfrm>
            <a:off x="7194267" y="3630508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9" name="Freccia a destra 8"/>
          <p:cNvSpPr/>
          <p:nvPr/>
        </p:nvSpPr>
        <p:spPr bwMode="auto">
          <a:xfrm>
            <a:off x="3871630" y="3630508"/>
            <a:ext cx="774700" cy="923925"/>
          </a:xfrm>
          <a:prstGeom prst="rightArrow">
            <a:avLst/>
          </a:prstGeom>
          <a:solidFill>
            <a:srgbClr val="A20000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it-IT">
              <a:solidFill>
                <a:srgbClr val="FF0000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0" name="Ovale 9"/>
          <p:cNvSpPr/>
          <p:nvPr/>
        </p:nvSpPr>
        <p:spPr bwMode="auto">
          <a:xfrm>
            <a:off x="1628463" y="3630508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Contesto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1" name="Ovale 10"/>
          <p:cNvSpPr/>
          <p:nvPr/>
        </p:nvSpPr>
        <p:spPr bwMode="auto">
          <a:xfrm>
            <a:off x="4949513" y="3630508"/>
            <a:ext cx="2059017" cy="795023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rgbClr val="A2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it-IT" sz="2000" dirty="0" smtClean="0">
                <a:solidFill>
                  <a:srgbClr val="A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Emozioni</a:t>
            </a:r>
            <a:endParaRPr lang="en-US" sz="2000" dirty="0">
              <a:solidFill>
                <a:srgbClr val="A2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013791" y="3220278"/>
            <a:ext cx="9601200" cy="1622023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7805057" y="4909457"/>
            <a:ext cx="11321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Gruppo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194267" y="5545890"/>
            <a:ext cx="372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Organizzazione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7540012" y="3203239"/>
            <a:ext cx="154435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IT" sz="2400" dirty="0" smtClean="0"/>
              <a:t>Individuo</a:t>
            </a:r>
          </a:p>
        </p:txBody>
      </p:sp>
    </p:spTree>
    <p:extLst>
      <p:ext uri="{BB962C8B-B14F-4D97-AF65-F5344CB8AC3E}">
        <p14:creationId xmlns:p14="http://schemas.microsoft.com/office/powerpoint/2010/main" val="345546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0337" y="3541296"/>
            <a:ext cx="6860950" cy="2900717"/>
          </a:xfrm>
        </p:spPr>
        <p:txBody>
          <a:bodyPr/>
          <a:lstStyle/>
          <a:p>
            <a:r>
              <a:rPr lang="it-IT" dirty="0"/>
              <a:t>Con quale frequenza ha fatto ognuna delle seguenti cose </a:t>
            </a:r>
            <a:r>
              <a:rPr lang="it-IT" dirty="0" smtClean="0"/>
              <a:t>NEL </a:t>
            </a:r>
            <a:r>
              <a:rPr lang="it-IT" dirty="0"/>
              <a:t>SUO ATTUALE LAVORO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r>
              <a:rPr lang="it-IT" dirty="0" smtClean="0"/>
              <a:t>Ha parlato male di un collega.</a:t>
            </a:r>
          </a:p>
          <a:p>
            <a:endParaRPr lang="it-IT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287" y="652532"/>
            <a:ext cx="11399836" cy="818686"/>
          </a:xfrm>
        </p:spPr>
        <p:txBody>
          <a:bodyPr/>
          <a:lstStyle/>
          <a:p>
            <a:r>
              <a:rPr lang="en-GB" dirty="0" smtClean="0"/>
              <a:t>SCENARIO 1</a:t>
            </a:r>
            <a:endParaRPr lang="en-GB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02638"/>
              </p:ext>
            </p:extLst>
          </p:nvPr>
        </p:nvGraphicFramePr>
        <p:xfrm>
          <a:off x="6008916" y="4836939"/>
          <a:ext cx="3339028" cy="10776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5816"/>
                <a:gridCol w="650875"/>
                <a:gridCol w="589811"/>
                <a:gridCol w="589811"/>
                <a:gridCol w="782715"/>
              </a:tblGrid>
              <a:tr h="1077686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Mai o Quasi  Mai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Raramente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Qualche Volta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Abbastanza Spesso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Molto Spesso o Sempre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</a:tr>
            </a:tbl>
          </a:graphicData>
        </a:graphic>
      </p:graphicFrame>
      <p:pic>
        <p:nvPicPr>
          <p:cNvPr id="1026" name="Picture 2" descr="http://www.beverfood.com/wp-content/uploads/2013/03/pubblicita_red_bu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254" y="0"/>
            <a:ext cx="4167946" cy="293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sysdrain.files.wordpress.com/2014/04/dear_diary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7104" y="0"/>
            <a:ext cx="3554896" cy="293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75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0337" y="3541296"/>
            <a:ext cx="6860950" cy="2900717"/>
          </a:xfrm>
        </p:spPr>
        <p:txBody>
          <a:bodyPr/>
          <a:lstStyle/>
          <a:p>
            <a:r>
              <a:rPr lang="it-IT" dirty="0"/>
              <a:t>Con quale frequenza ha fatto ognuna delle seguenti cose </a:t>
            </a:r>
            <a:r>
              <a:rPr lang="it-IT" dirty="0" smtClean="0"/>
              <a:t>NEL </a:t>
            </a:r>
            <a:r>
              <a:rPr lang="it-IT" dirty="0"/>
              <a:t>SUO ATTUALE LAVORO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r>
              <a:rPr lang="it-IT" dirty="0" smtClean="0"/>
              <a:t>Ha parlato male di un collega.</a:t>
            </a:r>
          </a:p>
          <a:p>
            <a:endParaRPr lang="it-IT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SCENARIO 2</a:t>
            </a:r>
            <a:endParaRPr lang="en-GB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02638"/>
              </p:ext>
            </p:extLst>
          </p:nvPr>
        </p:nvGraphicFramePr>
        <p:xfrm>
          <a:off x="6008916" y="4836939"/>
          <a:ext cx="3339028" cy="10776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5816"/>
                <a:gridCol w="650875"/>
                <a:gridCol w="589811"/>
                <a:gridCol w="589811"/>
                <a:gridCol w="782715"/>
              </a:tblGrid>
              <a:tr h="1077686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Mai o Quasi  Mai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Raramente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Qualche Volta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Abbastanza Spesso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Molto Spesso o Sempre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</a:tr>
            </a:tbl>
          </a:graphicData>
        </a:graphic>
      </p:graphicFrame>
      <p:pic>
        <p:nvPicPr>
          <p:cNvPr id="2050" name="Picture 2" descr="http://blog.musicteachershelper.com/wp-content/images/surve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466" y="-14734"/>
            <a:ext cx="3105758" cy="27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ugr.es/~jmcontreras/imagenes/survey-3d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900" y="1"/>
            <a:ext cx="2789636" cy="268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73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0337" y="3541296"/>
            <a:ext cx="6860950" cy="2900717"/>
          </a:xfrm>
        </p:spPr>
        <p:txBody>
          <a:bodyPr/>
          <a:lstStyle/>
          <a:p>
            <a:r>
              <a:rPr lang="it-IT" dirty="0"/>
              <a:t>Con quale frequenza ha fatto ognuna delle seguenti cose </a:t>
            </a:r>
            <a:r>
              <a:rPr lang="it-IT" dirty="0" smtClean="0"/>
              <a:t>NEL </a:t>
            </a:r>
            <a:r>
              <a:rPr lang="it-IT" dirty="0"/>
              <a:t>SUO ATTUALE LAVORO</a:t>
            </a:r>
            <a:r>
              <a:rPr lang="it-IT" dirty="0" smtClean="0"/>
              <a:t>?</a:t>
            </a:r>
          </a:p>
          <a:p>
            <a:endParaRPr lang="it-IT" dirty="0"/>
          </a:p>
          <a:p>
            <a:r>
              <a:rPr lang="it-IT" dirty="0" smtClean="0"/>
              <a:t>Ha parlato male di un collega.</a:t>
            </a:r>
          </a:p>
          <a:p>
            <a:endParaRPr lang="it-IT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SCENARIO 3</a:t>
            </a:r>
            <a:endParaRPr lang="en-GB" dirty="0"/>
          </a:p>
        </p:txBody>
      </p:sp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602638"/>
              </p:ext>
            </p:extLst>
          </p:nvPr>
        </p:nvGraphicFramePr>
        <p:xfrm>
          <a:off x="6008916" y="4836939"/>
          <a:ext cx="3339028" cy="107768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725816"/>
                <a:gridCol w="650875"/>
                <a:gridCol w="589811"/>
                <a:gridCol w="589811"/>
                <a:gridCol w="782715"/>
              </a:tblGrid>
              <a:tr h="1077686"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Mai o Quasi  Mai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Raramente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Qualche Volta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Abbastanza Spesso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Molto Spesso o Sempre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</a:tr>
            </a:tbl>
          </a:graphicData>
        </a:graphic>
      </p:graphicFrame>
      <p:pic>
        <p:nvPicPr>
          <p:cNvPr id="3074" name="Picture 2" descr="http://thesocialmediamonthly.com/wp-content/uploads/2015/03/meeting_carto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02" y="302674"/>
            <a:ext cx="4743717" cy="2087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74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sfida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misura</a:t>
            </a:r>
            <a:r>
              <a:rPr lang="en-GB" dirty="0" smtClean="0"/>
              <a:t> </a:t>
            </a:r>
            <a:r>
              <a:rPr lang="en-GB" dirty="0" err="1" smtClean="0"/>
              <a:t>dei</a:t>
            </a:r>
            <a:r>
              <a:rPr lang="en-GB" dirty="0" smtClean="0"/>
              <a:t> CWB</a:t>
            </a:r>
            <a:endParaRPr lang="en-GB" dirty="0"/>
          </a:p>
        </p:txBody>
      </p:sp>
      <p:sp>
        <p:nvSpPr>
          <p:cNvPr id="5" name="AutoShape 4" descr="http://paxus.files.wordpress.com/2012/11/masks-before-computer-cartoon.jpg?w=4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146" name="Picture 2" descr="http://previews.123rf.com/images/danomyte/danomyte1101/danomyte110100007/8584387-Cartoon-of-a-man-arrested-and-quite-scared-Stock-Vector-jail-prison-priso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75" y="2293009"/>
            <a:ext cx="2359025" cy="337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thumbs.dreamstime.com/z/fired-man-cartoon-illustration-concept-unhappy-dismissed-346749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153" y="2293009"/>
            <a:ext cx="2646133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39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sfida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misura</a:t>
            </a:r>
            <a:r>
              <a:rPr lang="en-GB" dirty="0" smtClean="0"/>
              <a:t> </a:t>
            </a:r>
            <a:r>
              <a:rPr lang="en-GB" dirty="0" err="1" smtClean="0"/>
              <a:t>dei</a:t>
            </a:r>
            <a:r>
              <a:rPr lang="en-GB" dirty="0" smtClean="0"/>
              <a:t> CWB</a:t>
            </a:r>
            <a:endParaRPr lang="en-GB" dirty="0"/>
          </a:p>
        </p:txBody>
      </p:sp>
      <p:pic>
        <p:nvPicPr>
          <p:cNvPr id="4098" name="Picture 2" descr="http://ilciboamico.org/wp-content/uploads/2011/05/specchio-e-corp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64" y="2107911"/>
            <a:ext cx="3695700" cy="34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://paxus.files.wordpress.com/2012/11/masks-before-computer-cartoon.jpg?w=47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2" name="Picture 6" descr="http://paxus.files.wordpress.com/2012/11/masks-before-computer-cartoon.jpg?w=4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2020310"/>
            <a:ext cx="4767403" cy="3642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5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misura</a:t>
            </a:r>
            <a:r>
              <a:rPr lang="en-GB" dirty="0" smtClean="0"/>
              <a:t> del </a:t>
            </a:r>
            <a:r>
              <a:rPr lang="en-GB" dirty="0" err="1" smtClean="0"/>
              <a:t>disimpegno</a:t>
            </a:r>
            <a:r>
              <a:rPr lang="en-GB" dirty="0" smtClean="0"/>
              <a:t> morale</a:t>
            </a:r>
            <a:endParaRPr lang="en-GB" dirty="0"/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302118"/>
              </p:ext>
            </p:extLst>
          </p:nvPr>
        </p:nvGraphicFramePr>
        <p:xfrm>
          <a:off x="6275614" y="2776504"/>
          <a:ext cx="4430395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9310"/>
                <a:gridCol w="942340"/>
                <a:gridCol w="886460"/>
                <a:gridCol w="886460"/>
                <a:gridCol w="885825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Per Nulla d'accordo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1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Poco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d'accordo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Mediamente d'accordo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3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Molto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d'accordo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4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Del tutto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d'accordo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5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067647"/>
              </p:ext>
            </p:extLst>
          </p:nvPr>
        </p:nvGraphicFramePr>
        <p:xfrm>
          <a:off x="1181100" y="3791288"/>
          <a:ext cx="9133118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09447"/>
                <a:gridCol w="420815"/>
                <a:gridCol w="420815"/>
                <a:gridCol w="440411"/>
                <a:gridCol w="420815"/>
                <a:gridCol w="42081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</a:rPr>
                        <a:t>Non c’è niente di male ad appropriarsi del lavoro di un collega se lui è poco attento e non se ne accorge</a:t>
                      </a:r>
                      <a:endParaRPr lang="it-IT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1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2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3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4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5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</a:rPr>
                        <a:t>Se dall’azienda sparisce ogni giorno molto materiale non è colpa di chi lo sottrae ma dell’azienda che non adotta nessuna misura preventiva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1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2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3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4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5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</a:rPr>
                        <a:t>Un dipendente che suggerisce solamente di infrangere le regole non dovrebbe essere biasimato se altri dipendenti seguono la sua indicazione e lo fanno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1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2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3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>
                          <a:effectLst/>
                        </a:rPr>
                        <a:t>4</a:t>
                      </a:r>
                      <a:endParaRPr lang="it-IT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sz="2400" dirty="0">
                          <a:effectLst/>
                        </a:rPr>
                        <a:t>5</a:t>
                      </a:r>
                      <a:endParaRPr lang="it-IT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968829" y="1470362"/>
            <a:ext cx="10613571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 chiediamo ora di esprimere il suo parere su vari aspetti della vita lavorativa indicando il suo grado di accordo con le affermazioni riportate di seguito. Legga attentamente ogni affermazione e indichi con una crocetta il numero che esprime meglio il suo parere utilizzando la seguente scala di risposta: </a:t>
            </a:r>
            <a:endParaRPr kumimoji="0" lang="it-IT" altLang="it-IT" sz="11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89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misura</a:t>
            </a:r>
            <a:r>
              <a:rPr lang="en-GB" dirty="0" smtClean="0"/>
              <a:t> del </a:t>
            </a:r>
            <a:r>
              <a:rPr lang="en-GB" dirty="0" err="1" smtClean="0"/>
              <a:t>disimpegno</a:t>
            </a:r>
            <a:r>
              <a:rPr lang="en-GB" dirty="0" smtClean="0"/>
              <a:t> morale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2" name="Segnaposto contenuto 1"/>
          <p:cNvSpPr>
            <a:spLocks noGrp="1"/>
          </p:cNvSpPr>
          <p:nvPr>
            <p:ph idx="4294967295"/>
          </p:nvPr>
        </p:nvSpPr>
        <p:spPr>
          <a:xfrm>
            <a:off x="1049482" y="1851362"/>
            <a:ext cx="10350356" cy="1458912"/>
          </a:xfrm>
        </p:spPr>
        <p:txBody>
          <a:bodyPr/>
          <a:lstStyle/>
          <a:p>
            <a:r>
              <a:rPr lang="it-IT" dirty="0" smtClean="0"/>
              <a:t>Meccanismi o atteggiamento?</a:t>
            </a:r>
            <a:endParaRPr lang="it-IT" dirty="0"/>
          </a:p>
        </p:txBody>
      </p:sp>
      <p:sp>
        <p:nvSpPr>
          <p:cNvPr id="10" name="CasellaDiTesto 11"/>
          <p:cNvSpPr txBox="1">
            <a:spLocks noChangeArrowheads="1"/>
          </p:cNvSpPr>
          <p:nvPr/>
        </p:nvSpPr>
        <p:spPr bwMode="auto">
          <a:xfrm>
            <a:off x="2479675" y="4818729"/>
            <a:ext cx="946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US" sz="1200"/>
              <a:t>VALUES</a:t>
            </a:r>
          </a:p>
        </p:txBody>
      </p:sp>
      <p:pic>
        <p:nvPicPr>
          <p:cNvPr id="11" name="Immagine 12" descr="MC900078840.W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1" y="3893216"/>
            <a:ext cx="12414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3"/>
          <p:cNvSpPr txBox="1">
            <a:spLocks noChangeArrowheads="1"/>
          </p:cNvSpPr>
          <p:nvPr/>
        </p:nvSpPr>
        <p:spPr bwMode="auto">
          <a:xfrm>
            <a:off x="8466138" y="4571078"/>
            <a:ext cx="9461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US" sz="1200"/>
              <a:t>VALUES</a:t>
            </a:r>
          </a:p>
        </p:txBody>
      </p:sp>
      <p:pic>
        <p:nvPicPr>
          <p:cNvPr id="13" name="Immagine 14" descr="MC900078734.WM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3831303"/>
            <a:ext cx="226695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reccia a destra 13"/>
          <p:cNvSpPr/>
          <p:nvPr/>
        </p:nvSpPr>
        <p:spPr bwMode="auto">
          <a:xfrm>
            <a:off x="3629026" y="4848891"/>
            <a:ext cx="595313" cy="246063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it-IT">
              <a:cs typeface="Arial" charset="0"/>
            </a:endParaRPr>
          </a:p>
        </p:txBody>
      </p:sp>
      <p:sp>
        <p:nvSpPr>
          <p:cNvPr id="15" name="Freccia a destra 14"/>
          <p:cNvSpPr/>
          <p:nvPr/>
        </p:nvSpPr>
        <p:spPr bwMode="auto">
          <a:xfrm>
            <a:off x="6926263" y="4694903"/>
            <a:ext cx="595312" cy="246062"/>
          </a:xfrm>
          <a:prstGeom prst="rightArrow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it-IT">
              <a:cs typeface="Arial" charset="0"/>
            </a:endParaRPr>
          </a:p>
        </p:txBody>
      </p:sp>
      <p:pic>
        <p:nvPicPr>
          <p:cNvPr id="16" name="Picture 2" descr="http://181fitness.com/wp-content/uploads/2013/04/selfregulation-481x23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3469354"/>
            <a:ext cx="1770063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2" descr="MC900078840.WM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313" y="3848187"/>
            <a:ext cx="12414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CasellaDiTesto 13"/>
          <p:cNvSpPr txBox="1">
            <a:spLocks noChangeArrowheads="1"/>
          </p:cNvSpPr>
          <p:nvPr/>
        </p:nvSpPr>
        <p:spPr bwMode="auto">
          <a:xfrm>
            <a:off x="1573500" y="4526049"/>
            <a:ext cx="9461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US" sz="1200"/>
              <a:t>VALUES</a:t>
            </a:r>
          </a:p>
        </p:txBody>
      </p:sp>
    </p:spTree>
    <p:extLst>
      <p:ext uri="{BB962C8B-B14F-4D97-AF65-F5344CB8AC3E}">
        <p14:creationId xmlns:p14="http://schemas.microsoft.com/office/powerpoint/2010/main" val="51932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36639" y="2177913"/>
            <a:ext cx="7569200" cy="4423130"/>
          </a:xfrm>
        </p:spPr>
        <p:txBody>
          <a:bodyPr/>
          <a:lstStyle/>
          <a:p>
            <a:pPr algn="ctr"/>
            <a:r>
              <a:rPr lang="it-IT" sz="3200" dirty="0" smtClean="0"/>
              <a:t>Possiamo immaginare modalità differenti per la misurazione del </a:t>
            </a:r>
            <a:r>
              <a:rPr lang="it-IT" sz="3200" dirty="0" err="1" smtClean="0"/>
              <a:t>disimpengo</a:t>
            </a:r>
            <a:r>
              <a:rPr lang="it-IT" sz="3200" dirty="0" smtClean="0"/>
              <a:t> e almeno di un ‘’</a:t>
            </a:r>
            <a:r>
              <a:rPr lang="it-IT" sz="3200" dirty="0" err="1" smtClean="0"/>
              <a:t>proxy</a:t>
            </a:r>
            <a:r>
              <a:rPr lang="it-IT" sz="3200" dirty="0" smtClean="0"/>
              <a:t>’’ dei comportamenti </a:t>
            </a:r>
            <a:r>
              <a:rPr lang="it-IT" sz="3200" dirty="0" err="1" smtClean="0"/>
              <a:t>controproduttivi</a:t>
            </a:r>
            <a:r>
              <a:rPr lang="it-IT" sz="3200" dirty="0" smtClean="0"/>
              <a:t>? </a:t>
            </a:r>
          </a:p>
          <a:p>
            <a:pPr algn="ctr"/>
            <a:endParaRPr lang="it-IT" sz="32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La </a:t>
            </a:r>
            <a:r>
              <a:rPr lang="en-GB" dirty="0" err="1" smtClean="0"/>
              <a:t>sfida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misura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00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Teoria delle associazioni implicite? </a:t>
            </a:r>
          </a:p>
        </p:txBody>
      </p:sp>
      <p:pic>
        <p:nvPicPr>
          <p:cNvPr id="5122" name="Picture 2" descr="http://4.bp.blogspot.com/-8Avd-Qzu-4E/U9gQKFTSEaI/AAAAAAAAFVg/Eua-AQZVEL8/s1600/Implicit_association_test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71" y="1824038"/>
            <a:ext cx="8320071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57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Scenari virtuali? </a:t>
            </a:r>
            <a:r>
              <a:rPr lang="it-IT" dirty="0" smtClean="0"/>
              <a:t>  </a:t>
            </a:r>
            <a:r>
              <a:rPr lang="it-IT" dirty="0" err="1" smtClean="0"/>
              <a:t>Serious</a:t>
            </a:r>
            <a:r>
              <a:rPr lang="it-IT" dirty="0" smtClean="0"/>
              <a:t> </a:t>
            </a:r>
            <a:r>
              <a:rPr lang="it-IT" dirty="0"/>
              <a:t>games?</a:t>
            </a:r>
          </a:p>
        </p:txBody>
      </p:sp>
      <p:pic>
        <p:nvPicPr>
          <p:cNvPr id="8194" name="Picture 2" descr="http://rse-pro.com/wp-content/uploads/2011/04/serious-gam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4" y="2198204"/>
            <a:ext cx="476250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0.gstatic.com/images?q=tbn:ANd9GcQCL8GdtpS3k-V_gjwAZ9_IpcDuB6nefiwlnbiuSf-_UA7mWbZ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3" y="1989206"/>
            <a:ext cx="4274949" cy="318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51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A421D-DC62-4638-90E3-2D795071832F}" type="datetime1">
              <a:rPr lang="en-GB" smtClean="0"/>
              <a:pPr/>
              <a:t>09/10/2015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43CF-95A6-4BCA-B28C-623ED659B334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Concludendo…. </a:t>
            </a:r>
            <a:endParaRPr lang="it-IT" dirty="0"/>
          </a:p>
        </p:txBody>
      </p:sp>
      <p:pic>
        <p:nvPicPr>
          <p:cNvPr id="7" name="Picture 6" descr="https://s-media-cache-ak0.pinimg.com/736x/78/31/4a/78314ac5fe5b6e9f1596bb64a9f5a4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175" y="2053260"/>
            <a:ext cx="3781425" cy="441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84" y="-6647"/>
            <a:ext cx="9243983" cy="52358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8850" y="6105895"/>
            <a:ext cx="4508648" cy="506687"/>
          </a:xfrm>
          <a:prstGeom prst="rect">
            <a:avLst/>
          </a:prstGeom>
          <a:noFill/>
        </p:spPr>
        <p:txBody>
          <a:bodyPr wrap="square" lIns="100341" tIns="50170" rIns="100341" bIns="50170" rtlCol="0">
            <a:spAutoFit/>
          </a:bodyPr>
          <a:lstStyle/>
          <a:p>
            <a:pPr algn="r"/>
            <a:r>
              <a:rPr lang="en-GB" sz="2634" b="1" dirty="0">
                <a:solidFill>
                  <a:srgbClr val="C00000"/>
                </a:solidFill>
              </a:rPr>
              <a:t>r.fida@uea.ac.uk</a:t>
            </a:r>
          </a:p>
        </p:txBody>
      </p:sp>
    </p:spTree>
    <p:extLst>
      <p:ext uri="{BB962C8B-B14F-4D97-AF65-F5344CB8AC3E}">
        <p14:creationId xmlns:p14="http://schemas.microsoft.com/office/powerpoint/2010/main" val="233792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50417_UEA_PPTTemplate_16-9_V5">
  <a:themeElements>
    <a:clrScheme name="UEA">
      <a:dk1>
        <a:sysClr val="windowText" lastClr="000000"/>
      </a:dk1>
      <a:lt1>
        <a:sysClr val="window" lastClr="FFFFFF"/>
      </a:lt1>
      <a:dk2>
        <a:srgbClr val="5A5A5F"/>
      </a:dk2>
      <a:lt2>
        <a:srgbClr val="96969B"/>
      </a:lt2>
      <a:accent1>
        <a:srgbClr val="E1007D"/>
      </a:accent1>
      <a:accent2>
        <a:srgbClr val="82BE28"/>
      </a:accent2>
      <a:accent3>
        <a:srgbClr val="00A0F0"/>
      </a:accent3>
      <a:accent4>
        <a:srgbClr val="F5A064"/>
      </a:accent4>
      <a:accent5>
        <a:srgbClr val="690F8C"/>
      </a:accent5>
      <a:accent6>
        <a:srgbClr val="96969B"/>
      </a:accent6>
      <a:hlink>
        <a:srgbClr val="000000"/>
      </a:hlink>
      <a:folHlink>
        <a:srgbClr val="000000"/>
      </a:folHlink>
    </a:clrScheme>
    <a:fontScheme name="UEA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<a:prstTxWarp prst="textNoShape">
          <a:avLst/>
        </a:prstTxWarp>
        <a:spAutoFit/>
      </a:bodyPr>
      <a:lstStyle>
        <a:defPPr algn="l"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50417_UEA_PPTTemplate_16-9_V5.potx" id="{1C95C932-6C9C-48F3-A34B-E12A626B0D7A}" vid="{67D7D9DC-8CBC-4203-81AA-1E8C4B505F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150417_UEA_PPTTemplate_16-9_V5</Template>
  <TotalTime>0</TotalTime>
  <Words>1202</Words>
  <Application>Microsoft Office PowerPoint</Application>
  <PresentationFormat>Widescreen</PresentationFormat>
  <Paragraphs>346</Paragraphs>
  <Slides>37</Slides>
  <Notes>16</Notes>
  <HiddenSlides>2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Calibri</vt:lpstr>
      <vt:lpstr>Calibri Light</vt:lpstr>
      <vt:lpstr>Times New Roman</vt:lpstr>
      <vt:lpstr>Wingdings</vt:lpstr>
      <vt:lpstr>150417_UEA_PPTTemplate_16-9_V5</vt:lpstr>
      <vt:lpstr>I comportamenti controproduttivi a lavoro</vt:lpstr>
      <vt:lpstr>AGENDA</vt:lpstr>
      <vt:lpstr>I comportamenti controproduttivi</vt:lpstr>
      <vt:lpstr>Che cosa sappiamo</vt:lpstr>
      <vt:lpstr>Che cosa sappiamo: elementi definitori</vt:lpstr>
      <vt:lpstr>Presentazione standard di PowerPoint</vt:lpstr>
      <vt:lpstr>Presentazione standard di PowerPoint</vt:lpstr>
      <vt:lpstr>COSA SPINGE A METTERE IN ATTO I CWB?</vt:lpstr>
      <vt:lpstr>Il modello stressor-emotion model</vt:lpstr>
      <vt:lpstr>Extended stressor emotion model</vt:lpstr>
      <vt:lpstr>Perché anche le ‘’brave’’ persone possono agire controproduttivamente?</vt:lpstr>
      <vt:lpstr>Il Disimpegno Morale</vt:lpstr>
      <vt:lpstr>Il Disimpegno Morale</vt:lpstr>
      <vt:lpstr>Presentazione standard di PowerPoint</vt:lpstr>
      <vt:lpstr>Il circolo vizioso</vt:lpstr>
      <vt:lpstr>Che cosa sappiamo: fattori che modulano il processo controproduttivo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Riassumendo… cosa sappiamo</vt:lpstr>
      <vt:lpstr>?</vt:lpstr>
      <vt:lpstr>CWB come aggressione reattiva</vt:lpstr>
      <vt:lpstr>CWB come aggressione proattiva/strumentale</vt:lpstr>
      <vt:lpstr>Fattori macro e meso come moderatori</vt:lpstr>
      <vt:lpstr>SCENARIO 1</vt:lpstr>
      <vt:lpstr>SCENARIO 2</vt:lpstr>
      <vt:lpstr>SCENARIO 3</vt:lpstr>
      <vt:lpstr>La sfida della misura dei CWB</vt:lpstr>
      <vt:lpstr>La sfida della misura dei CWB</vt:lpstr>
      <vt:lpstr>La misura del disimpegno morale</vt:lpstr>
      <vt:lpstr>La misura del disimpegno morale</vt:lpstr>
      <vt:lpstr>La sfida della misura</vt:lpstr>
      <vt:lpstr>Teoria delle associazioni implicite? </vt:lpstr>
      <vt:lpstr>Scenari virtuali?   Serious games?</vt:lpstr>
      <vt:lpstr>Concludendo…. 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2015-09-12T06:54:40Z</dcterms:created>
  <dcterms:modified xsi:type="dcterms:W3CDTF">2015-10-09T08:28:23Z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7608766</vt:lpwstr>
  </property>
  <property fmtid="{D5CDD505-2E9C-101B-9397-08002B2CF9AE}" pid="3" name="NXPowerLiteSettings">
    <vt:lpwstr>A74006B004C800</vt:lpwstr>
  </property>
  <property fmtid="{D5CDD505-2E9C-101B-9397-08002B2CF9AE}" pid="4" name="NXPowerLiteVersion">
    <vt:lpwstr>D6.0.7</vt:lpwstr>
  </property>
</Properties>
</file>